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79" r:id="rId1"/>
  </p:sldMasterIdLst>
  <p:notesMasterIdLst>
    <p:notesMasterId r:id="rId4"/>
  </p:notesMasterIdLst>
  <p:handoutMasterIdLst>
    <p:handoutMasterId r:id="rId5"/>
  </p:handoutMasterIdLst>
  <p:sldIdLst>
    <p:sldId id="257" r:id="rId2"/>
    <p:sldId id="258" r:id="rId3"/>
  </p:sldIdLst>
  <p:sldSz cx="5329238" cy="7561263"/>
  <p:notesSz cx="6807200" cy="9939338"/>
  <p:defaultTextStyle>
    <a:defPPr>
      <a:defRPr lang="ja-JP"/>
    </a:defPPr>
    <a:lvl1pPr algn="l" rtl="0" fontAlgn="base">
      <a:spcBef>
        <a:spcPct val="0"/>
      </a:spcBef>
      <a:spcAft>
        <a:spcPct val="0"/>
      </a:spcAft>
      <a:defRPr kumimoji="1" sz="1100" b="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sz="1100" b="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sz="1100" b="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sz="1100" b="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sz="1100" b="1" kern="1200">
        <a:solidFill>
          <a:schemeClr val="tx1"/>
        </a:solidFill>
        <a:latin typeface="Arial" charset="0"/>
        <a:ea typeface="ＭＳ Ｐゴシック" charset="-128"/>
        <a:cs typeface="+mn-cs"/>
      </a:defRPr>
    </a:lvl5pPr>
    <a:lvl6pPr marL="2286000" algn="l" defTabSz="914400" rtl="0" eaLnBrk="1" latinLnBrk="0" hangingPunct="1">
      <a:defRPr kumimoji="1" sz="1100" b="1" kern="1200">
        <a:solidFill>
          <a:schemeClr val="tx1"/>
        </a:solidFill>
        <a:latin typeface="Arial" charset="0"/>
        <a:ea typeface="ＭＳ Ｐゴシック" charset="-128"/>
        <a:cs typeface="+mn-cs"/>
      </a:defRPr>
    </a:lvl6pPr>
    <a:lvl7pPr marL="2743200" algn="l" defTabSz="914400" rtl="0" eaLnBrk="1" latinLnBrk="0" hangingPunct="1">
      <a:defRPr kumimoji="1" sz="1100" b="1" kern="1200">
        <a:solidFill>
          <a:schemeClr val="tx1"/>
        </a:solidFill>
        <a:latin typeface="Arial" charset="0"/>
        <a:ea typeface="ＭＳ Ｐゴシック" charset="-128"/>
        <a:cs typeface="+mn-cs"/>
      </a:defRPr>
    </a:lvl7pPr>
    <a:lvl8pPr marL="3200400" algn="l" defTabSz="914400" rtl="0" eaLnBrk="1" latinLnBrk="0" hangingPunct="1">
      <a:defRPr kumimoji="1" sz="1100" b="1" kern="1200">
        <a:solidFill>
          <a:schemeClr val="tx1"/>
        </a:solidFill>
        <a:latin typeface="Arial" charset="0"/>
        <a:ea typeface="ＭＳ Ｐゴシック" charset="-128"/>
        <a:cs typeface="+mn-cs"/>
      </a:defRPr>
    </a:lvl8pPr>
    <a:lvl9pPr marL="3657600" algn="l" defTabSz="914400" rtl="0" eaLnBrk="1" latinLnBrk="0" hangingPunct="1">
      <a:defRPr kumimoji="1" sz="1100" b="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381">
          <p15:clr>
            <a:srgbClr val="A4A3A4"/>
          </p15:clr>
        </p15:guide>
        <p15:guide id="2" pos="1679">
          <p15:clr>
            <a:srgbClr val="A4A3A4"/>
          </p15:clr>
        </p15:guide>
      </p15:sldGuideLst>
    </p:ext>
    <p:ext uri="{2D200454-40CA-4A62-9FC3-DE9A4176ACB9}">
      <p15:notesGuideLst xmlns:p15="http://schemas.microsoft.com/office/powerpoint/2012/main">
        <p15:guide id="1" orient="horz" pos="3129"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9900"/>
    <a:srgbClr val="FFCCFF"/>
    <a:srgbClr val="FFFFCC"/>
    <a:srgbClr val="0099FF"/>
    <a:srgbClr val="006666"/>
    <a:srgbClr val="003300"/>
    <a:srgbClr val="FF99CC"/>
    <a:srgbClr val="6600FF"/>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2166" autoAdjust="0"/>
    <p:restoredTop sz="99807" autoAdjust="0"/>
  </p:normalViewPr>
  <p:slideViewPr>
    <p:cSldViewPr>
      <p:cViewPr varScale="1">
        <p:scale>
          <a:sx n="67" d="100"/>
          <a:sy n="67" d="100"/>
        </p:scale>
        <p:origin x="1800" y="32"/>
      </p:cViewPr>
      <p:guideLst>
        <p:guide orient="horz" pos="2381"/>
        <p:guide pos="1679"/>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70" d="100"/>
        <a:sy n="170" d="100"/>
      </p:scale>
      <p:origin x="0" y="-4590"/>
    </p:cViewPr>
  </p:sorterViewPr>
  <p:notesViewPr>
    <p:cSldViewPr>
      <p:cViewPr varScale="1">
        <p:scale>
          <a:sx n="60" d="100"/>
          <a:sy n="60" d="100"/>
        </p:scale>
        <p:origin x="-432" y="-84"/>
      </p:cViewPr>
      <p:guideLst>
        <p:guide orient="horz" pos="3129"/>
        <p:guide pos="2142"/>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2" y="2"/>
            <a:ext cx="2951512" cy="497970"/>
          </a:xfrm>
          <a:prstGeom prst="rect">
            <a:avLst/>
          </a:prstGeom>
          <a:noFill/>
          <a:ln w="9525">
            <a:noFill/>
            <a:miter lim="800000"/>
            <a:headEnd/>
            <a:tailEnd/>
          </a:ln>
        </p:spPr>
        <p:txBody>
          <a:bodyPr vert="horz" wrap="square" lIns="90451" tIns="45225" rIns="90451" bIns="45225" numCol="1" anchor="t" anchorCtr="0" compatLnSpc="1">
            <a:prstTxWarp prst="textNoShape">
              <a:avLst/>
            </a:prstTxWarp>
          </a:bodyPr>
          <a:lstStyle>
            <a:lvl1pPr defTabSz="903108">
              <a:defRPr sz="1000" b="0">
                <a:latin typeface="Times New Roman" pitchFamily="18" charset="0"/>
              </a:defRPr>
            </a:lvl1pPr>
          </a:lstStyle>
          <a:p>
            <a:endParaRPr lang="en-US" altLang="ja-JP"/>
          </a:p>
        </p:txBody>
      </p:sp>
      <p:sp>
        <p:nvSpPr>
          <p:cNvPr id="19459" name="Rectangle 3"/>
          <p:cNvSpPr>
            <a:spLocks noGrp="1" noChangeArrowheads="1"/>
          </p:cNvSpPr>
          <p:nvPr>
            <p:ph type="dt" sz="quarter" idx="1"/>
          </p:nvPr>
        </p:nvSpPr>
        <p:spPr bwMode="auto">
          <a:xfrm>
            <a:off x="3855690" y="2"/>
            <a:ext cx="2951511" cy="497970"/>
          </a:xfrm>
          <a:prstGeom prst="rect">
            <a:avLst/>
          </a:prstGeom>
          <a:noFill/>
          <a:ln w="9525">
            <a:noFill/>
            <a:miter lim="800000"/>
            <a:headEnd/>
            <a:tailEnd/>
          </a:ln>
        </p:spPr>
        <p:txBody>
          <a:bodyPr vert="horz" wrap="square" lIns="90451" tIns="45225" rIns="90451" bIns="45225" numCol="1" anchor="t" anchorCtr="0" compatLnSpc="1">
            <a:prstTxWarp prst="textNoShape">
              <a:avLst/>
            </a:prstTxWarp>
          </a:bodyPr>
          <a:lstStyle>
            <a:lvl1pPr algn="r" defTabSz="903108">
              <a:defRPr sz="1000" b="0">
                <a:latin typeface="Times New Roman" pitchFamily="18" charset="0"/>
              </a:defRPr>
            </a:lvl1pPr>
          </a:lstStyle>
          <a:p>
            <a:fld id="{C6B7F43F-8486-42D3-9AE3-8262219977A0}" type="datetime1">
              <a:rPr lang="ja-JP" altLang="en-US"/>
              <a:pPr/>
              <a:t>2025/9/12</a:t>
            </a:fld>
            <a:endParaRPr lang="en-US" altLang="ja-JP"/>
          </a:p>
        </p:txBody>
      </p:sp>
      <p:sp>
        <p:nvSpPr>
          <p:cNvPr id="19460" name="Rectangle 4"/>
          <p:cNvSpPr>
            <a:spLocks noGrp="1" noChangeArrowheads="1"/>
          </p:cNvSpPr>
          <p:nvPr>
            <p:ph type="ftr" sz="quarter" idx="2"/>
          </p:nvPr>
        </p:nvSpPr>
        <p:spPr bwMode="auto">
          <a:xfrm>
            <a:off x="2" y="9441369"/>
            <a:ext cx="2951512" cy="497970"/>
          </a:xfrm>
          <a:prstGeom prst="rect">
            <a:avLst/>
          </a:prstGeom>
          <a:noFill/>
          <a:ln w="9525">
            <a:noFill/>
            <a:miter lim="800000"/>
            <a:headEnd/>
            <a:tailEnd/>
          </a:ln>
        </p:spPr>
        <p:txBody>
          <a:bodyPr vert="horz" wrap="square" lIns="90451" tIns="45225" rIns="90451" bIns="45225" numCol="1" anchor="b" anchorCtr="0" compatLnSpc="1">
            <a:prstTxWarp prst="textNoShape">
              <a:avLst/>
            </a:prstTxWarp>
          </a:bodyPr>
          <a:lstStyle>
            <a:lvl1pPr defTabSz="903108">
              <a:defRPr sz="1000" b="0">
                <a:latin typeface="Times New Roman" pitchFamily="18" charset="0"/>
              </a:defRPr>
            </a:lvl1pPr>
          </a:lstStyle>
          <a:p>
            <a:endParaRPr lang="en-US" altLang="ja-JP"/>
          </a:p>
        </p:txBody>
      </p:sp>
      <p:sp>
        <p:nvSpPr>
          <p:cNvPr id="19461" name="Rectangle 5"/>
          <p:cNvSpPr>
            <a:spLocks noGrp="1" noChangeArrowheads="1"/>
          </p:cNvSpPr>
          <p:nvPr>
            <p:ph type="sldNum" sz="quarter" idx="3"/>
          </p:nvPr>
        </p:nvSpPr>
        <p:spPr bwMode="auto">
          <a:xfrm>
            <a:off x="3855690" y="9441369"/>
            <a:ext cx="2951511" cy="497970"/>
          </a:xfrm>
          <a:prstGeom prst="rect">
            <a:avLst/>
          </a:prstGeom>
          <a:noFill/>
          <a:ln w="9525">
            <a:noFill/>
            <a:miter lim="800000"/>
            <a:headEnd/>
            <a:tailEnd/>
          </a:ln>
        </p:spPr>
        <p:txBody>
          <a:bodyPr vert="horz" wrap="square" lIns="90451" tIns="45225" rIns="90451" bIns="45225" numCol="1" anchor="b" anchorCtr="0" compatLnSpc="1">
            <a:prstTxWarp prst="textNoShape">
              <a:avLst/>
            </a:prstTxWarp>
          </a:bodyPr>
          <a:lstStyle>
            <a:lvl1pPr algn="r" defTabSz="903108">
              <a:defRPr sz="1000" b="0">
                <a:latin typeface="Times New Roman" pitchFamily="18" charset="0"/>
              </a:defRPr>
            </a:lvl1pPr>
          </a:lstStyle>
          <a:p>
            <a:fld id="{DAD87A7F-8228-4784-9F1B-EBB4A9D535EE}" type="slidenum">
              <a:rPr lang="en-US" altLang="ja-JP"/>
              <a:pPr/>
              <a:t>‹#›</a:t>
            </a:fld>
            <a:endParaRPr lang="en-US" altLang="ja-JP"/>
          </a:p>
        </p:txBody>
      </p:sp>
    </p:spTree>
    <p:extLst>
      <p:ext uri="{BB962C8B-B14F-4D97-AF65-F5344CB8AC3E}">
        <p14:creationId xmlns:p14="http://schemas.microsoft.com/office/powerpoint/2010/main" val="28865708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2" y="2"/>
            <a:ext cx="2951512" cy="497970"/>
          </a:xfrm>
          <a:prstGeom prst="rect">
            <a:avLst/>
          </a:prstGeom>
          <a:noFill/>
          <a:ln w="9525">
            <a:noFill/>
            <a:miter lim="800000"/>
            <a:headEnd/>
            <a:tailEnd/>
          </a:ln>
        </p:spPr>
        <p:txBody>
          <a:bodyPr vert="horz" wrap="square" lIns="90451" tIns="45225" rIns="90451" bIns="45225" numCol="1" anchor="t" anchorCtr="0" compatLnSpc="1">
            <a:prstTxWarp prst="textNoShape">
              <a:avLst/>
            </a:prstTxWarp>
          </a:bodyPr>
          <a:lstStyle>
            <a:lvl1pPr defTabSz="903108">
              <a:defRPr sz="1000" b="0">
                <a:latin typeface="Times New Roman" pitchFamily="18" charset="0"/>
              </a:defRPr>
            </a:lvl1pPr>
          </a:lstStyle>
          <a:p>
            <a:endParaRPr lang="en-US" altLang="ja-JP"/>
          </a:p>
        </p:txBody>
      </p:sp>
      <p:sp>
        <p:nvSpPr>
          <p:cNvPr id="1027" name="Rectangle 3"/>
          <p:cNvSpPr>
            <a:spLocks noGrp="1" noChangeArrowheads="1"/>
          </p:cNvSpPr>
          <p:nvPr>
            <p:ph type="dt" idx="1"/>
          </p:nvPr>
        </p:nvSpPr>
        <p:spPr bwMode="auto">
          <a:xfrm>
            <a:off x="3855690" y="2"/>
            <a:ext cx="2951511" cy="497970"/>
          </a:xfrm>
          <a:prstGeom prst="rect">
            <a:avLst/>
          </a:prstGeom>
          <a:noFill/>
          <a:ln w="9525">
            <a:noFill/>
            <a:miter lim="800000"/>
            <a:headEnd/>
            <a:tailEnd/>
          </a:ln>
        </p:spPr>
        <p:txBody>
          <a:bodyPr vert="horz" wrap="square" lIns="90451" tIns="45225" rIns="90451" bIns="45225" numCol="1" anchor="t" anchorCtr="0" compatLnSpc="1">
            <a:prstTxWarp prst="textNoShape">
              <a:avLst/>
            </a:prstTxWarp>
          </a:bodyPr>
          <a:lstStyle>
            <a:lvl1pPr algn="r" defTabSz="903108">
              <a:defRPr sz="1000" b="0">
                <a:latin typeface="Times New Roman" pitchFamily="18" charset="0"/>
              </a:defRPr>
            </a:lvl1pPr>
          </a:lstStyle>
          <a:p>
            <a:fld id="{BDDD3BDA-FDA9-4CE3-8B10-AFD516C065C8}" type="datetime1">
              <a:rPr lang="ja-JP" altLang="en-US"/>
              <a:pPr/>
              <a:t>2025/9/12</a:t>
            </a:fld>
            <a:endParaRPr lang="en-US" altLang="ja-JP"/>
          </a:p>
        </p:txBody>
      </p:sp>
      <p:sp>
        <p:nvSpPr>
          <p:cNvPr id="17412" name="Rectangle 4"/>
          <p:cNvSpPr>
            <a:spLocks noGrp="1" noRot="1" noChangeAspect="1" noChangeArrowheads="1" noTextEdit="1"/>
          </p:cNvSpPr>
          <p:nvPr>
            <p:ph type="sldImg" idx="2"/>
          </p:nvPr>
        </p:nvSpPr>
        <p:spPr bwMode="auto">
          <a:xfrm>
            <a:off x="2093913" y="746125"/>
            <a:ext cx="2625725" cy="3727450"/>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08744" y="4722227"/>
            <a:ext cx="4989714" cy="4470929"/>
          </a:xfrm>
          <a:prstGeom prst="rect">
            <a:avLst/>
          </a:prstGeom>
          <a:noFill/>
          <a:ln w="9525">
            <a:noFill/>
            <a:miter lim="800000"/>
            <a:headEnd/>
            <a:tailEnd/>
          </a:ln>
        </p:spPr>
        <p:txBody>
          <a:bodyPr vert="horz" wrap="square" lIns="90451" tIns="45225" rIns="90451" bIns="45225"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030" name="Rectangle 6"/>
          <p:cNvSpPr>
            <a:spLocks noGrp="1" noChangeArrowheads="1"/>
          </p:cNvSpPr>
          <p:nvPr>
            <p:ph type="ftr" sz="quarter" idx="4"/>
          </p:nvPr>
        </p:nvSpPr>
        <p:spPr bwMode="auto">
          <a:xfrm>
            <a:off x="2" y="9441369"/>
            <a:ext cx="2951512" cy="497970"/>
          </a:xfrm>
          <a:prstGeom prst="rect">
            <a:avLst/>
          </a:prstGeom>
          <a:noFill/>
          <a:ln w="9525">
            <a:noFill/>
            <a:miter lim="800000"/>
            <a:headEnd/>
            <a:tailEnd/>
          </a:ln>
        </p:spPr>
        <p:txBody>
          <a:bodyPr vert="horz" wrap="square" lIns="90451" tIns="45225" rIns="90451" bIns="45225" numCol="1" anchor="b" anchorCtr="0" compatLnSpc="1">
            <a:prstTxWarp prst="textNoShape">
              <a:avLst/>
            </a:prstTxWarp>
          </a:bodyPr>
          <a:lstStyle>
            <a:lvl1pPr defTabSz="903108">
              <a:defRPr sz="1000" b="0">
                <a:latin typeface="Times New Roman" pitchFamily="18" charset="0"/>
              </a:defRPr>
            </a:lvl1pPr>
          </a:lstStyle>
          <a:p>
            <a:endParaRPr lang="en-US" altLang="ja-JP"/>
          </a:p>
        </p:txBody>
      </p:sp>
      <p:sp>
        <p:nvSpPr>
          <p:cNvPr id="1031" name="Rectangle 7"/>
          <p:cNvSpPr>
            <a:spLocks noGrp="1" noChangeArrowheads="1"/>
          </p:cNvSpPr>
          <p:nvPr>
            <p:ph type="sldNum" sz="quarter" idx="5"/>
          </p:nvPr>
        </p:nvSpPr>
        <p:spPr bwMode="auto">
          <a:xfrm>
            <a:off x="3855690" y="9441369"/>
            <a:ext cx="2951511" cy="497970"/>
          </a:xfrm>
          <a:prstGeom prst="rect">
            <a:avLst/>
          </a:prstGeom>
          <a:noFill/>
          <a:ln w="9525">
            <a:noFill/>
            <a:miter lim="800000"/>
            <a:headEnd/>
            <a:tailEnd/>
          </a:ln>
        </p:spPr>
        <p:txBody>
          <a:bodyPr vert="horz" wrap="square" lIns="90451" tIns="45225" rIns="90451" bIns="45225" numCol="1" anchor="b" anchorCtr="0" compatLnSpc="1">
            <a:prstTxWarp prst="textNoShape">
              <a:avLst/>
            </a:prstTxWarp>
          </a:bodyPr>
          <a:lstStyle>
            <a:lvl1pPr algn="r" defTabSz="903108">
              <a:defRPr sz="1000" b="0">
                <a:latin typeface="Times New Roman" pitchFamily="18" charset="0"/>
              </a:defRPr>
            </a:lvl1pPr>
          </a:lstStyle>
          <a:p>
            <a:fld id="{0602928A-EFC2-487B-88CC-3FC1ACA1A075}" type="slidenum">
              <a:rPr lang="en-US" altLang="ja-JP"/>
              <a:pPr/>
              <a:t>‹#›</a:t>
            </a:fld>
            <a:endParaRPr lang="en-US" altLang="ja-JP"/>
          </a:p>
        </p:txBody>
      </p:sp>
    </p:spTree>
    <p:extLst>
      <p:ext uri="{BB962C8B-B14F-4D97-AF65-F5344CB8AC3E}">
        <p14:creationId xmlns:p14="http://schemas.microsoft.com/office/powerpoint/2010/main" val="5058623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pPr defTabSz="905559" fontAlgn="auto">
              <a:spcBef>
                <a:spcPts val="0"/>
              </a:spcBef>
              <a:spcAft>
                <a:spcPts val="0"/>
              </a:spcAft>
              <a:defRPr/>
            </a:pPr>
            <a:fld id="{D067A542-D26D-4091-9056-9A2E19E3DFCE}" type="slidenum">
              <a:rPr lang="en-US" altLang="ja-JP" sz="1300">
                <a:solidFill>
                  <a:prstClr val="black"/>
                </a:solidFill>
                <a:latin typeface="Calibri"/>
                <a:ea typeface="ＭＳ Ｐゴシック" panose="020B0600070205080204" pitchFamily="50" charset="-128"/>
              </a:rPr>
              <a:pPr defTabSz="905559" fontAlgn="auto">
                <a:spcBef>
                  <a:spcPts val="0"/>
                </a:spcBef>
                <a:spcAft>
                  <a:spcPts val="0"/>
                </a:spcAft>
                <a:defRPr/>
              </a:pPr>
              <a:t>1</a:t>
            </a:fld>
            <a:endParaRPr lang="en-US" altLang="ja-JP" sz="1300">
              <a:solidFill>
                <a:prstClr val="black"/>
              </a:solidFill>
              <a:latin typeface="Calibri"/>
              <a:ea typeface="ＭＳ Ｐゴシック" panose="020B0600070205080204" pitchFamily="50" charset="-128"/>
            </a:endParaRPr>
          </a:p>
        </p:txBody>
      </p:sp>
      <p:sp>
        <p:nvSpPr>
          <p:cNvPr id="24579" name="Rectangle 2"/>
          <p:cNvSpPr>
            <a:spLocks noGrp="1" noRot="1" noChangeAspect="1" noChangeArrowheads="1" noTextEdit="1"/>
          </p:cNvSpPr>
          <p:nvPr>
            <p:ph type="sldImg"/>
          </p:nvPr>
        </p:nvSpPr>
        <p:spPr>
          <a:xfrm>
            <a:off x="2165350" y="762000"/>
            <a:ext cx="2684463" cy="3806825"/>
          </a:xfrm>
          <a:ln/>
        </p:spPr>
      </p:sp>
      <p:sp>
        <p:nvSpPr>
          <p:cNvPr id="24580" name="Rectangle 3"/>
          <p:cNvSpPr>
            <a:spLocks noGrp="1" noChangeArrowheads="1"/>
          </p:cNvSpPr>
          <p:nvPr>
            <p:ph type="body" idx="1"/>
          </p:nvPr>
        </p:nvSpPr>
        <p:spPr>
          <a:noFill/>
          <a:ln/>
        </p:spPr>
        <p:txBody>
          <a:bodyPr/>
          <a:lstStyle/>
          <a:p>
            <a:pPr defTabSz="952076">
              <a:spcBef>
                <a:spcPct val="0"/>
              </a:spcBef>
            </a:pPr>
            <a:endParaRPr lang="en-US" altLang="ja-JP" sz="2500" dirty="0">
              <a:ea typeface="ＭＳ Ｐゴシック" pitchFamily="50"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399693" y="2348895"/>
            <a:ext cx="4529852" cy="1620770"/>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799386" y="4284718"/>
            <a:ext cx="3730467" cy="1932322"/>
          </a:xfrm>
        </p:spPr>
        <p:txBody>
          <a:bodyPr/>
          <a:lstStyle>
            <a:lvl1pPr marL="0" indent="0" algn="ctr">
              <a:buNone/>
              <a:defRPr>
                <a:solidFill>
                  <a:schemeClr val="tx1">
                    <a:tint val="75000"/>
                  </a:schemeClr>
                </a:solidFill>
              </a:defRPr>
            </a:lvl1pPr>
            <a:lvl2pPr marL="355250" indent="0" algn="ctr">
              <a:buNone/>
              <a:defRPr>
                <a:solidFill>
                  <a:schemeClr val="tx1">
                    <a:tint val="75000"/>
                  </a:schemeClr>
                </a:solidFill>
              </a:defRPr>
            </a:lvl2pPr>
            <a:lvl3pPr marL="710501" indent="0" algn="ctr">
              <a:buNone/>
              <a:defRPr>
                <a:solidFill>
                  <a:schemeClr val="tx1">
                    <a:tint val="75000"/>
                  </a:schemeClr>
                </a:solidFill>
              </a:defRPr>
            </a:lvl3pPr>
            <a:lvl4pPr marL="1065751" indent="0" algn="ctr">
              <a:buNone/>
              <a:defRPr>
                <a:solidFill>
                  <a:schemeClr val="tx1">
                    <a:tint val="75000"/>
                  </a:schemeClr>
                </a:solidFill>
              </a:defRPr>
            </a:lvl4pPr>
            <a:lvl5pPr marL="1421001" indent="0" algn="ctr">
              <a:buNone/>
              <a:defRPr>
                <a:solidFill>
                  <a:schemeClr val="tx1">
                    <a:tint val="75000"/>
                  </a:schemeClr>
                </a:solidFill>
              </a:defRPr>
            </a:lvl5pPr>
            <a:lvl6pPr marL="1776252" indent="0" algn="ctr">
              <a:buNone/>
              <a:defRPr>
                <a:solidFill>
                  <a:schemeClr val="tx1">
                    <a:tint val="75000"/>
                  </a:schemeClr>
                </a:solidFill>
              </a:defRPr>
            </a:lvl6pPr>
            <a:lvl7pPr marL="2131502" indent="0" algn="ctr">
              <a:buNone/>
              <a:defRPr>
                <a:solidFill>
                  <a:schemeClr val="tx1">
                    <a:tint val="75000"/>
                  </a:schemeClr>
                </a:solidFill>
              </a:defRPr>
            </a:lvl7pPr>
            <a:lvl8pPr marL="2486752" indent="0" algn="ctr">
              <a:buNone/>
              <a:defRPr>
                <a:solidFill>
                  <a:schemeClr val="tx1">
                    <a:tint val="75000"/>
                  </a:schemeClr>
                </a:solidFill>
              </a:defRPr>
            </a:lvl8pPr>
            <a:lvl9pPr marL="2842003"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B2A292CB-DCB3-46FF-A00F-7E026A1FBF21}" type="datetimeFigureOut">
              <a:rPr kumimoji="1" lang="ja-JP" altLang="en-US" smtClean="0"/>
              <a:pPr/>
              <a:t>2025/9/12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6B4C597-F0AF-4E95-B18F-C2459E4D4B22}" type="slidenum">
              <a:rPr kumimoji="1" lang="ja-JP" altLang="en-US" smtClean="0"/>
              <a:pPr/>
              <a:t>‹#›</a:t>
            </a:fld>
            <a:endParaRPr kumimoji="1" lang="ja-JP" altLang="en-US"/>
          </a:p>
        </p:txBody>
      </p:sp>
    </p:spTree>
    <p:extLst>
      <p:ext uri="{BB962C8B-B14F-4D97-AF65-F5344CB8AC3E}">
        <p14:creationId xmlns:p14="http://schemas.microsoft.com/office/powerpoint/2010/main" val="3641095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2A292CB-DCB3-46FF-A00F-7E026A1FBF21}" type="datetimeFigureOut">
              <a:rPr kumimoji="1" lang="ja-JP" altLang="en-US" smtClean="0"/>
              <a:pPr/>
              <a:t>2025/9/12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6B4C597-F0AF-4E95-B18F-C2459E4D4B22}" type="slidenum">
              <a:rPr kumimoji="1" lang="ja-JP" altLang="en-US" smtClean="0"/>
              <a:pPr/>
              <a:t>‹#›</a:t>
            </a:fld>
            <a:endParaRPr kumimoji="1" lang="ja-JP" altLang="en-US"/>
          </a:p>
        </p:txBody>
      </p:sp>
    </p:spTree>
    <p:extLst>
      <p:ext uri="{BB962C8B-B14F-4D97-AF65-F5344CB8AC3E}">
        <p14:creationId xmlns:p14="http://schemas.microsoft.com/office/powerpoint/2010/main" val="1024493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863697" y="302803"/>
            <a:ext cx="1199079" cy="6451577"/>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266462" y="302803"/>
            <a:ext cx="3508415" cy="6451577"/>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2A292CB-DCB3-46FF-A00F-7E026A1FBF21}" type="datetimeFigureOut">
              <a:rPr kumimoji="1" lang="ja-JP" altLang="en-US" smtClean="0"/>
              <a:pPr/>
              <a:t>2025/9/12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6B4C597-F0AF-4E95-B18F-C2459E4D4B22}" type="slidenum">
              <a:rPr kumimoji="1" lang="ja-JP" altLang="en-US" smtClean="0"/>
              <a:pPr/>
              <a:t>‹#›</a:t>
            </a:fld>
            <a:endParaRPr kumimoji="1" lang="ja-JP" altLang="en-US"/>
          </a:p>
        </p:txBody>
      </p:sp>
    </p:spTree>
    <p:extLst>
      <p:ext uri="{BB962C8B-B14F-4D97-AF65-F5344CB8AC3E}">
        <p14:creationId xmlns:p14="http://schemas.microsoft.com/office/powerpoint/2010/main" val="1121718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2A292CB-DCB3-46FF-A00F-7E026A1FBF21}" type="datetimeFigureOut">
              <a:rPr kumimoji="1" lang="ja-JP" altLang="en-US" smtClean="0"/>
              <a:pPr/>
              <a:t>2025/9/12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6B4C597-F0AF-4E95-B18F-C2459E4D4B22}" type="slidenum">
              <a:rPr kumimoji="1" lang="ja-JP" altLang="en-US" smtClean="0"/>
              <a:pPr/>
              <a:t>‹#›</a:t>
            </a:fld>
            <a:endParaRPr kumimoji="1" lang="ja-JP" altLang="en-US"/>
          </a:p>
        </p:txBody>
      </p:sp>
    </p:spTree>
    <p:extLst>
      <p:ext uri="{BB962C8B-B14F-4D97-AF65-F5344CB8AC3E}">
        <p14:creationId xmlns:p14="http://schemas.microsoft.com/office/powerpoint/2010/main" val="1636862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20973" y="4858813"/>
            <a:ext cx="4529852" cy="1501751"/>
          </a:xfrm>
        </p:spPr>
        <p:txBody>
          <a:bodyPr anchor="t"/>
          <a:lstStyle>
            <a:lvl1pPr algn="l">
              <a:defRPr sz="3108"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420973" y="3204789"/>
            <a:ext cx="4529852" cy="1654026"/>
          </a:xfrm>
        </p:spPr>
        <p:txBody>
          <a:bodyPr anchor="b"/>
          <a:lstStyle>
            <a:lvl1pPr marL="0" indent="0">
              <a:buNone/>
              <a:defRPr sz="1554">
                <a:solidFill>
                  <a:schemeClr val="tx1">
                    <a:tint val="75000"/>
                  </a:schemeClr>
                </a:solidFill>
              </a:defRPr>
            </a:lvl1pPr>
            <a:lvl2pPr marL="355250" indent="0">
              <a:buNone/>
              <a:defRPr sz="1399">
                <a:solidFill>
                  <a:schemeClr val="tx1">
                    <a:tint val="75000"/>
                  </a:schemeClr>
                </a:solidFill>
              </a:defRPr>
            </a:lvl2pPr>
            <a:lvl3pPr marL="710501" indent="0">
              <a:buNone/>
              <a:defRPr sz="1243">
                <a:solidFill>
                  <a:schemeClr val="tx1">
                    <a:tint val="75000"/>
                  </a:schemeClr>
                </a:solidFill>
              </a:defRPr>
            </a:lvl3pPr>
            <a:lvl4pPr marL="1065751" indent="0">
              <a:buNone/>
              <a:defRPr sz="1088">
                <a:solidFill>
                  <a:schemeClr val="tx1">
                    <a:tint val="75000"/>
                  </a:schemeClr>
                </a:solidFill>
              </a:defRPr>
            </a:lvl4pPr>
            <a:lvl5pPr marL="1421001" indent="0">
              <a:buNone/>
              <a:defRPr sz="1088">
                <a:solidFill>
                  <a:schemeClr val="tx1">
                    <a:tint val="75000"/>
                  </a:schemeClr>
                </a:solidFill>
              </a:defRPr>
            </a:lvl5pPr>
            <a:lvl6pPr marL="1776252" indent="0">
              <a:buNone/>
              <a:defRPr sz="1088">
                <a:solidFill>
                  <a:schemeClr val="tx1">
                    <a:tint val="75000"/>
                  </a:schemeClr>
                </a:solidFill>
              </a:defRPr>
            </a:lvl6pPr>
            <a:lvl7pPr marL="2131502" indent="0">
              <a:buNone/>
              <a:defRPr sz="1088">
                <a:solidFill>
                  <a:schemeClr val="tx1">
                    <a:tint val="75000"/>
                  </a:schemeClr>
                </a:solidFill>
              </a:defRPr>
            </a:lvl7pPr>
            <a:lvl8pPr marL="2486752" indent="0">
              <a:buNone/>
              <a:defRPr sz="1088">
                <a:solidFill>
                  <a:schemeClr val="tx1">
                    <a:tint val="75000"/>
                  </a:schemeClr>
                </a:solidFill>
              </a:defRPr>
            </a:lvl8pPr>
            <a:lvl9pPr marL="2842003" indent="0">
              <a:buNone/>
              <a:defRPr sz="1088">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B2A292CB-DCB3-46FF-A00F-7E026A1FBF21}" type="datetimeFigureOut">
              <a:rPr kumimoji="1" lang="ja-JP" altLang="en-US" smtClean="0"/>
              <a:pPr/>
              <a:t>2025/9/12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6B4C597-F0AF-4E95-B18F-C2459E4D4B22}" type="slidenum">
              <a:rPr kumimoji="1" lang="ja-JP" altLang="en-US" smtClean="0"/>
              <a:pPr/>
              <a:t>‹#›</a:t>
            </a:fld>
            <a:endParaRPr kumimoji="1" lang="ja-JP" altLang="en-US"/>
          </a:p>
        </p:txBody>
      </p:sp>
    </p:spTree>
    <p:extLst>
      <p:ext uri="{BB962C8B-B14F-4D97-AF65-F5344CB8AC3E}">
        <p14:creationId xmlns:p14="http://schemas.microsoft.com/office/powerpoint/2010/main" val="3535321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266462" y="1764296"/>
            <a:ext cx="2353747" cy="4990084"/>
          </a:xfrm>
        </p:spPr>
        <p:txBody>
          <a:bodyPr/>
          <a:lstStyle>
            <a:lvl1pPr>
              <a:defRPr sz="2176"/>
            </a:lvl1pPr>
            <a:lvl2pPr>
              <a:defRPr sz="1865"/>
            </a:lvl2pPr>
            <a:lvl3pPr>
              <a:defRPr sz="1554"/>
            </a:lvl3pPr>
            <a:lvl4pPr>
              <a:defRPr sz="1399"/>
            </a:lvl4pPr>
            <a:lvl5pPr>
              <a:defRPr sz="1399"/>
            </a:lvl5pPr>
            <a:lvl6pPr>
              <a:defRPr sz="1399"/>
            </a:lvl6pPr>
            <a:lvl7pPr>
              <a:defRPr sz="1399"/>
            </a:lvl7pPr>
            <a:lvl8pPr>
              <a:defRPr sz="1399"/>
            </a:lvl8pPr>
            <a:lvl9pPr>
              <a:defRPr sz="1399"/>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2709030" y="1764296"/>
            <a:ext cx="2353747" cy="4990084"/>
          </a:xfrm>
        </p:spPr>
        <p:txBody>
          <a:bodyPr/>
          <a:lstStyle>
            <a:lvl1pPr>
              <a:defRPr sz="2176"/>
            </a:lvl1pPr>
            <a:lvl2pPr>
              <a:defRPr sz="1865"/>
            </a:lvl2pPr>
            <a:lvl3pPr>
              <a:defRPr sz="1554"/>
            </a:lvl3pPr>
            <a:lvl4pPr>
              <a:defRPr sz="1399"/>
            </a:lvl4pPr>
            <a:lvl5pPr>
              <a:defRPr sz="1399"/>
            </a:lvl5pPr>
            <a:lvl6pPr>
              <a:defRPr sz="1399"/>
            </a:lvl6pPr>
            <a:lvl7pPr>
              <a:defRPr sz="1399"/>
            </a:lvl7pPr>
            <a:lvl8pPr>
              <a:defRPr sz="1399"/>
            </a:lvl8pPr>
            <a:lvl9pPr>
              <a:defRPr sz="1399"/>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B2A292CB-DCB3-46FF-A00F-7E026A1FBF21}" type="datetimeFigureOut">
              <a:rPr kumimoji="1" lang="ja-JP" altLang="en-US" smtClean="0"/>
              <a:pPr/>
              <a:t>2025/9/12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6B4C597-F0AF-4E95-B18F-C2459E4D4B22}" type="slidenum">
              <a:rPr kumimoji="1" lang="ja-JP" altLang="en-US" smtClean="0"/>
              <a:pPr/>
              <a:t>‹#›</a:t>
            </a:fld>
            <a:endParaRPr kumimoji="1" lang="ja-JP" altLang="en-US"/>
          </a:p>
        </p:txBody>
      </p:sp>
    </p:spTree>
    <p:extLst>
      <p:ext uri="{BB962C8B-B14F-4D97-AF65-F5344CB8AC3E}">
        <p14:creationId xmlns:p14="http://schemas.microsoft.com/office/powerpoint/2010/main" val="308412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266464" y="1692535"/>
            <a:ext cx="2354672" cy="705367"/>
          </a:xfrm>
        </p:spPr>
        <p:txBody>
          <a:bodyPr anchor="b"/>
          <a:lstStyle>
            <a:lvl1pPr marL="0" indent="0">
              <a:buNone/>
              <a:defRPr sz="1865" b="1"/>
            </a:lvl1pPr>
            <a:lvl2pPr marL="355250" indent="0">
              <a:buNone/>
              <a:defRPr sz="1554" b="1"/>
            </a:lvl2pPr>
            <a:lvl3pPr marL="710501" indent="0">
              <a:buNone/>
              <a:defRPr sz="1399" b="1"/>
            </a:lvl3pPr>
            <a:lvl4pPr marL="1065751" indent="0">
              <a:buNone/>
              <a:defRPr sz="1243" b="1"/>
            </a:lvl4pPr>
            <a:lvl5pPr marL="1421001" indent="0">
              <a:buNone/>
              <a:defRPr sz="1243" b="1"/>
            </a:lvl5pPr>
            <a:lvl6pPr marL="1776252" indent="0">
              <a:buNone/>
              <a:defRPr sz="1243" b="1"/>
            </a:lvl6pPr>
            <a:lvl7pPr marL="2131502" indent="0">
              <a:buNone/>
              <a:defRPr sz="1243" b="1"/>
            </a:lvl7pPr>
            <a:lvl8pPr marL="2486752" indent="0">
              <a:buNone/>
              <a:defRPr sz="1243" b="1"/>
            </a:lvl8pPr>
            <a:lvl9pPr marL="2842003" indent="0">
              <a:buNone/>
              <a:defRPr sz="1243"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266464" y="2397902"/>
            <a:ext cx="2354672" cy="4356479"/>
          </a:xfrm>
        </p:spPr>
        <p:txBody>
          <a:bodyPr/>
          <a:lstStyle>
            <a:lvl1pPr>
              <a:defRPr sz="1865"/>
            </a:lvl1pPr>
            <a:lvl2pPr>
              <a:defRPr sz="1554"/>
            </a:lvl2pPr>
            <a:lvl3pPr>
              <a:defRPr sz="1399"/>
            </a:lvl3pPr>
            <a:lvl4pPr>
              <a:defRPr sz="1243"/>
            </a:lvl4pPr>
            <a:lvl5pPr>
              <a:defRPr sz="1243"/>
            </a:lvl5pPr>
            <a:lvl6pPr>
              <a:defRPr sz="1243"/>
            </a:lvl6pPr>
            <a:lvl7pPr>
              <a:defRPr sz="1243"/>
            </a:lvl7pPr>
            <a:lvl8pPr>
              <a:defRPr sz="1243"/>
            </a:lvl8pPr>
            <a:lvl9pPr>
              <a:defRPr sz="12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2707181" y="1692535"/>
            <a:ext cx="2355597" cy="705367"/>
          </a:xfrm>
        </p:spPr>
        <p:txBody>
          <a:bodyPr anchor="b"/>
          <a:lstStyle>
            <a:lvl1pPr marL="0" indent="0">
              <a:buNone/>
              <a:defRPr sz="1865" b="1"/>
            </a:lvl1pPr>
            <a:lvl2pPr marL="355250" indent="0">
              <a:buNone/>
              <a:defRPr sz="1554" b="1"/>
            </a:lvl2pPr>
            <a:lvl3pPr marL="710501" indent="0">
              <a:buNone/>
              <a:defRPr sz="1399" b="1"/>
            </a:lvl3pPr>
            <a:lvl4pPr marL="1065751" indent="0">
              <a:buNone/>
              <a:defRPr sz="1243" b="1"/>
            </a:lvl4pPr>
            <a:lvl5pPr marL="1421001" indent="0">
              <a:buNone/>
              <a:defRPr sz="1243" b="1"/>
            </a:lvl5pPr>
            <a:lvl6pPr marL="1776252" indent="0">
              <a:buNone/>
              <a:defRPr sz="1243" b="1"/>
            </a:lvl6pPr>
            <a:lvl7pPr marL="2131502" indent="0">
              <a:buNone/>
              <a:defRPr sz="1243" b="1"/>
            </a:lvl7pPr>
            <a:lvl8pPr marL="2486752" indent="0">
              <a:buNone/>
              <a:defRPr sz="1243" b="1"/>
            </a:lvl8pPr>
            <a:lvl9pPr marL="2842003" indent="0">
              <a:buNone/>
              <a:defRPr sz="1243"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2707181" y="2397902"/>
            <a:ext cx="2355597" cy="4356479"/>
          </a:xfrm>
        </p:spPr>
        <p:txBody>
          <a:bodyPr/>
          <a:lstStyle>
            <a:lvl1pPr>
              <a:defRPr sz="1865"/>
            </a:lvl1pPr>
            <a:lvl2pPr>
              <a:defRPr sz="1554"/>
            </a:lvl2pPr>
            <a:lvl3pPr>
              <a:defRPr sz="1399"/>
            </a:lvl3pPr>
            <a:lvl4pPr>
              <a:defRPr sz="1243"/>
            </a:lvl4pPr>
            <a:lvl5pPr>
              <a:defRPr sz="1243"/>
            </a:lvl5pPr>
            <a:lvl6pPr>
              <a:defRPr sz="1243"/>
            </a:lvl6pPr>
            <a:lvl7pPr>
              <a:defRPr sz="1243"/>
            </a:lvl7pPr>
            <a:lvl8pPr>
              <a:defRPr sz="1243"/>
            </a:lvl8pPr>
            <a:lvl9pPr>
              <a:defRPr sz="12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2A292CB-DCB3-46FF-A00F-7E026A1FBF21}" type="datetimeFigureOut">
              <a:rPr kumimoji="1" lang="ja-JP" altLang="en-US" smtClean="0"/>
              <a:pPr/>
              <a:t>2025/9/12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76B4C597-F0AF-4E95-B18F-C2459E4D4B22}" type="slidenum">
              <a:rPr kumimoji="1" lang="ja-JP" altLang="en-US" smtClean="0"/>
              <a:pPr/>
              <a:t>‹#›</a:t>
            </a:fld>
            <a:endParaRPr kumimoji="1" lang="ja-JP" altLang="en-US"/>
          </a:p>
        </p:txBody>
      </p:sp>
    </p:spTree>
    <p:extLst>
      <p:ext uri="{BB962C8B-B14F-4D97-AF65-F5344CB8AC3E}">
        <p14:creationId xmlns:p14="http://schemas.microsoft.com/office/powerpoint/2010/main" val="1551855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B2A292CB-DCB3-46FF-A00F-7E026A1FBF21}" type="datetimeFigureOut">
              <a:rPr kumimoji="1" lang="ja-JP" altLang="en-US" smtClean="0"/>
              <a:pPr/>
              <a:t>2025/9/12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76B4C597-F0AF-4E95-B18F-C2459E4D4B22}" type="slidenum">
              <a:rPr kumimoji="1" lang="ja-JP" altLang="en-US" smtClean="0"/>
              <a:pPr/>
              <a:t>‹#›</a:t>
            </a:fld>
            <a:endParaRPr kumimoji="1" lang="ja-JP" altLang="en-US"/>
          </a:p>
        </p:txBody>
      </p:sp>
    </p:spTree>
    <p:extLst>
      <p:ext uri="{BB962C8B-B14F-4D97-AF65-F5344CB8AC3E}">
        <p14:creationId xmlns:p14="http://schemas.microsoft.com/office/powerpoint/2010/main" val="3270309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2A292CB-DCB3-46FF-A00F-7E026A1FBF21}" type="datetimeFigureOut">
              <a:rPr kumimoji="1" lang="ja-JP" altLang="en-US" smtClean="0"/>
              <a:pPr/>
              <a:t>2025/9/12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6B4C597-F0AF-4E95-B18F-C2459E4D4B22}" type="slidenum">
              <a:rPr kumimoji="1" lang="ja-JP" altLang="en-US" smtClean="0"/>
              <a:pPr/>
              <a:t>‹#›</a:t>
            </a:fld>
            <a:endParaRPr kumimoji="1" lang="ja-JP" altLang="en-US"/>
          </a:p>
        </p:txBody>
      </p:sp>
    </p:spTree>
    <p:extLst>
      <p:ext uri="{BB962C8B-B14F-4D97-AF65-F5344CB8AC3E}">
        <p14:creationId xmlns:p14="http://schemas.microsoft.com/office/powerpoint/2010/main" val="1789974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266465" y="301052"/>
            <a:ext cx="1753283" cy="1281214"/>
          </a:xfrm>
        </p:spPr>
        <p:txBody>
          <a:bodyPr anchor="b"/>
          <a:lstStyle>
            <a:lvl1pPr algn="l">
              <a:defRPr sz="1554" b="1"/>
            </a:lvl1pPr>
          </a:lstStyle>
          <a:p>
            <a:r>
              <a:rPr kumimoji="1" lang="ja-JP" altLang="en-US"/>
              <a:t>マスタ タイトルの書式設定</a:t>
            </a:r>
          </a:p>
        </p:txBody>
      </p:sp>
      <p:sp>
        <p:nvSpPr>
          <p:cNvPr id="3" name="コンテンツ プレースホルダ 2"/>
          <p:cNvSpPr>
            <a:spLocks noGrp="1"/>
          </p:cNvSpPr>
          <p:nvPr>
            <p:ph idx="1"/>
          </p:nvPr>
        </p:nvSpPr>
        <p:spPr>
          <a:xfrm>
            <a:off x="2083586" y="301054"/>
            <a:ext cx="2979192" cy="6453328"/>
          </a:xfrm>
        </p:spPr>
        <p:txBody>
          <a:bodyPr/>
          <a:lstStyle>
            <a:lvl1pPr>
              <a:defRPr sz="2487"/>
            </a:lvl1pPr>
            <a:lvl2pPr>
              <a:defRPr sz="2176"/>
            </a:lvl2pPr>
            <a:lvl3pPr>
              <a:defRPr sz="1865"/>
            </a:lvl3pPr>
            <a:lvl4pPr>
              <a:defRPr sz="1554"/>
            </a:lvl4pPr>
            <a:lvl5pPr>
              <a:defRPr sz="1554"/>
            </a:lvl5pPr>
            <a:lvl6pPr>
              <a:defRPr sz="1554"/>
            </a:lvl6pPr>
            <a:lvl7pPr>
              <a:defRPr sz="1554"/>
            </a:lvl7pPr>
            <a:lvl8pPr>
              <a:defRPr sz="1554"/>
            </a:lvl8pPr>
            <a:lvl9pPr>
              <a:defRPr sz="1554"/>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266465" y="1582266"/>
            <a:ext cx="1753283" cy="5172115"/>
          </a:xfrm>
        </p:spPr>
        <p:txBody>
          <a:bodyPr/>
          <a:lstStyle>
            <a:lvl1pPr marL="0" indent="0">
              <a:buNone/>
              <a:defRPr sz="1088"/>
            </a:lvl1pPr>
            <a:lvl2pPr marL="355250" indent="0">
              <a:buNone/>
              <a:defRPr sz="933"/>
            </a:lvl2pPr>
            <a:lvl3pPr marL="710501" indent="0">
              <a:buNone/>
              <a:defRPr sz="777"/>
            </a:lvl3pPr>
            <a:lvl4pPr marL="1065751" indent="0">
              <a:buNone/>
              <a:defRPr sz="699"/>
            </a:lvl4pPr>
            <a:lvl5pPr marL="1421001" indent="0">
              <a:buNone/>
              <a:defRPr sz="699"/>
            </a:lvl5pPr>
            <a:lvl6pPr marL="1776252" indent="0">
              <a:buNone/>
              <a:defRPr sz="699"/>
            </a:lvl6pPr>
            <a:lvl7pPr marL="2131502" indent="0">
              <a:buNone/>
              <a:defRPr sz="699"/>
            </a:lvl7pPr>
            <a:lvl8pPr marL="2486752" indent="0">
              <a:buNone/>
              <a:defRPr sz="699"/>
            </a:lvl8pPr>
            <a:lvl9pPr marL="2842003" indent="0">
              <a:buNone/>
              <a:defRPr sz="699"/>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2A292CB-DCB3-46FF-A00F-7E026A1FBF21}" type="datetimeFigureOut">
              <a:rPr kumimoji="1" lang="ja-JP" altLang="en-US" smtClean="0"/>
              <a:pPr/>
              <a:t>2025/9/12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6B4C597-F0AF-4E95-B18F-C2459E4D4B22}" type="slidenum">
              <a:rPr kumimoji="1" lang="ja-JP" altLang="en-US" smtClean="0"/>
              <a:pPr/>
              <a:t>‹#›</a:t>
            </a:fld>
            <a:endParaRPr kumimoji="1" lang="ja-JP" altLang="en-US"/>
          </a:p>
        </p:txBody>
      </p:sp>
    </p:spTree>
    <p:extLst>
      <p:ext uri="{BB962C8B-B14F-4D97-AF65-F5344CB8AC3E}">
        <p14:creationId xmlns:p14="http://schemas.microsoft.com/office/powerpoint/2010/main" val="4075619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044568" y="5292884"/>
            <a:ext cx="3197543" cy="624855"/>
          </a:xfrm>
        </p:spPr>
        <p:txBody>
          <a:bodyPr anchor="b"/>
          <a:lstStyle>
            <a:lvl1pPr algn="l">
              <a:defRPr sz="1554" b="1"/>
            </a:lvl1pPr>
          </a:lstStyle>
          <a:p>
            <a:r>
              <a:rPr kumimoji="1" lang="ja-JP" altLang="en-US"/>
              <a:t>マスタ タイトルの書式設定</a:t>
            </a:r>
          </a:p>
        </p:txBody>
      </p:sp>
      <p:sp>
        <p:nvSpPr>
          <p:cNvPr id="3" name="図プレースホルダ 2"/>
          <p:cNvSpPr>
            <a:spLocks noGrp="1"/>
          </p:cNvSpPr>
          <p:nvPr>
            <p:ph type="pic" idx="1"/>
          </p:nvPr>
        </p:nvSpPr>
        <p:spPr>
          <a:xfrm>
            <a:off x="1044568" y="675612"/>
            <a:ext cx="3197543" cy="4536758"/>
          </a:xfrm>
        </p:spPr>
        <p:txBody>
          <a:bodyPr/>
          <a:lstStyle>
            <a:lvl1pPr marL="0" indent="0">
              <a:buNone/>
              <a:defRPr sz="2487"/>
            </a:lvl1pPr>
            <a:lvl2pPr marL="355250" indent="0">
              <a:buNone/>
              <a:defRPr sz="2176"/>
            </a:lvl2pPr>
            <a:lvl3pPr marL="710501" indent="0">
              <a:buNone/>
              <a:defRPr sz="1865"/>
            </a:lvl3pPr>
            <a:lvl4pPr marL="1065751" indent="0">
              <a:buNone/>
              <a:defRPr sz="1554"/>
            </a:lvl4pPr>
            <a:lvl5pPr marL="1421001" indent="0">
              <a:buNone/>
              <a:defRPr sz="1554"/>
            </a:lvl5pPr>
            <a:lvl6pPr marL="1776252" indent="0">
              <a:buNone/>
              <a:defRPr sz="1554"/>
            </a:lvl6pPr>
            <a:lvl7pPr marL="2131502" indent="0">
              <a:buNone/>
              <a:defRPr sz="1554"/>
            </a:lvl7pPr>
            <a:lvl8pPr marL="2486752" indent="0">
              <a:buNone/>
              <a:defRPr sz="1554"/>
            </a:lvl8pPr>
            <a:lvl9pPr marL="2842003" indent="0">
              <a:buNone/>
              <a:defRPr sz="1554"/>
            </a:lvl9pPr>
          </a:lstStyle>
          <a:p>
            <a:endParaRPr kumimoji="1" lang="ja-JP" altLang="en-US"/>
          </a:p>
        </p:txBody>
      </p:sp>
      <p:sp>
        <p:nvSpPr>
          <p:cNvPr id="4" name="テキスト プレースホルダ 3"/>
          <p:cNvSpPr>
            <a:spLocks noGrp="1"/>
          </p:cNvSpPr>
          <p:nvPr>
            <p:ph type="body" sz="half" idx="2"/>
          </p:nvPr>
        </p:nvSpPr>
        <p:spPr>
          <a:xfrm>
            <a:off x="1044568" y="5917739"/>
            <a:ext cx="3197543" cy="887399"/>
          </a:xfrm>
        </p:spPr>
        <p:txBody>
          <a:bodyPr/>
          <a:lstStyle>
            <a:lvl1pPr marL="0" indent="0">
              <a:buNone/>
              <a:defRPr sz="1088"/>
            </a:lvl1pPr>
            <a:lvl2pPr marL="355250" indent="0">
              <a:buNone/>
              <a:defRPr sz="933"/>
            </a:lvl2pPr>
            <a:lvl3pPr marL="710501" indent="0">
              <a:buNone/>
              <a:defRPr sz="777"/>
            </a:lvl3pPr>
            <a:lvl4pPr marL="1065751" indent="0">
              <a:buNone/>
              <a:defRPr sz="699"/>
            </a:lvl4pPr>
            <a:lvl5pPr marL="1421001" indent="0">
              <a:buNone/>
              <a:defRPr sz="699"/>
            </a:lvl5pPr>
            <a:lvl6pPr marL="1776252" indent="0">
              <a:buNone/>
              <a:defRPr sz="699"/>
            </a:lvl6pPr>
            <a:lvl7pPr marL="2131502" indent="0">
              <a:buNone/>
              <a:defRPr sz="699"/>
            </a:lvl7pPr>
            <a:lvl8pPr marL="2486752" indent="0">
              <a:buNone/>
              <a:defRPr sz="699"/>
            </a:lvl8pPr>
            <a:lvl9pPr marL="2842003" indent="0">
              <a:buNone/>
              <a:defRPr sz="699"/>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2A292CB-DCB3-46FF-A00F-7E026A1FBF21}" type="datetimeFigureOut">
              <a:rPr kumimoji="1" lang="ja-JP" altLang="en-US" smtClean="0"/>
              <a:pPr/>
              <a:t>2025/9/12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6B4C597-F0AF-4E95-B18F-C2459E4D4B22}" type="slidenum">
              <a:rPr kumimoji="1" lang="ja-JP" altLang="en-US" smtClean="0"/>
              <a:pPr/>
              <a:t>‹#›</a:t>
            </a:fld>
            <a:endParaRPr kumimoji="1" lang="ja-JP" altLang="en-US"/>
          </a:p>
        </p:txBody>
      </p:sp>
    </p:spTree>
    <p:extLst>
      <p:ext uri="{BB962C8B-B14F-4D97-AF65-F5344CB8AC3E}">
        <p14:creationId xmlns:p14="http://schemas.microsoft.com/office/powerpoint/2010/main" val="3095710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266463" y="302802"/>
            <a:ext cx="4796314" cy="1260211"/>
          </a:xfrm>
          <a:prstGeom prst="rect">
            <a:avLst/>
          </a:prstGeom>
        </p:spPr>
        <p:txBody>
          <a:bodyPr vert="horz" lIns="91429" tIns="45715" rIns="91429" bIns="45715"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266463" y="1764296"/>
            <a:ext cx="4796314" cy="4990084"/>
          </a:xfrm>
          <a:prstGeom prst="rect">
            <a:avLst/>
          </a:prstGeom>
        </p:spPr>
        <p:txBody>
          <a:bodyPr vert="horz" lIns="91429" tIns="45715" rIns="91429" bIns="45715"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266463" y="7008173"/>
            <a:ext cx="1243489" cy="402568"/>
          </a:xfrm>
          <a:prstGeom prst="rect">
            <a:avLst/>
          </a:prstGeom>
        </p:spPr>
        <p:txBody>
          <a:bodyPr vert="horz" lIns="91429" tIns="45715" rIns="91429" bIns="45715" rtlCol="0" anchor="ctr"/>
          <a:lstStyle>
            <a:lvl1pPr algn="l">
              <a:defRPr sz="933">
                <a:solidFill>
                  <a:schemeClr val="tx1">
                    <a:tint val="75000"/>
                  </a:schemeClr>
                </a:solidFill>
              </a:defRPr>
            </a:lvl1pPr>
          </a:lstStyle>
          <a:p>
            <a:fld id="{B2A292CB-DCB3-46FF-A00F-7E026A1FBF21}" type="datetimeFigureOut">
              <a:rPr kumimoji="1" lang="ja-JP" altLang="en-US" smtClean="0"/>
              <a:pPr/>
              <a:t>2025/9/12</a:t>
            </a:fld>
            <a:endParaRPr kumimoji="1" lang="ja-JP" altLang="en-US"/>
          </a:p>
        </p:txBody>
      </p:sp>
      <p:sp>
        <p:nvSpPr>
          <p:cNvPr id="5" name="フッター プレースホルダ 4"/>
          <p:cNvSpPr>
            <a:spLocks noGrp="1"/>
          </p:cNvSpPr>
          <p:nvPr>
            <p:ph type="ftr" sz="quarter" idx="3"/>
          </p:nvPr>
        </p:nvSpPr>
        <p:spPr>
          <a:xfrm>
            <a:off x="1820824" y="7008173"/>
            <a:ext cx="1687592" cy="402568"/>
          </a:xfrm>
          <a:prstGeom prst="rect">
            <a:avLst/>
          </a:prstGeom>
        </p:spPr>
        <p:txBody>
          <a:bodyPr vert="horz" lIns="91429" tIns="45715" rIns="91429" bIns="45715" rtlCol="0" anchor="ctr"/>
          <a:lstStyle>
            <a:lvl1pPr algn="ctr">
              <a:defRPr sz="933">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3819289" y="7008173"/>
            <a:ext cx="1243489" cy="402568"/>
          </a:xfrm>
          <a:prstGeom prst="rect">
            <a:avLst/>
          </a:prstGeom>
        </p:spPr>
        <p:txBody>
          <a:bodyPr vert="horz" lIns="91429" tIns="45715" rIns="91429" bIns="45715" rtlCol="0" anchor="ctr"/>
          <a:lstStyle>
            <a:lvl1pPr algn="r">
              <a:defRPr sz="933">
                <a:solidFill>
                  <a:schemeClr val="tx1">
                    <a:tint val="75000"/>
                  </a:schemeClr>
                </a:solidFill>
              </a:defRPr>
            </a:lvl1pPr>
          </a:lstStyle>
          <a:p>
            <a:fld id="{76B4C597-F0AF-4E95-B18F-C2459E4D4B22}" type="slidenum">
              <a:rPr kumimoji="1" lang="ja-JP" altLang="en-US" smtClean="0"/>
              <a:pPr/>
              <a:t>‹#›</a:t>
            </a:fld>
            <a:endParaRPr kumimoji="1" lang="ja-JP" altLang="en-US"/>
          </a:p>
        </p:txBody>
      </p:sp>
    </p:spTree>
    <p:extLst>
      <p:ext uri="{BB962C8B-B14F-4D97-AF65-F5344CB8AC3E}">
        <p14:creationId xmlns:p14="http://schemas.microsoft.com/office/powerpoint/2010/main" val="3206196518"/>
      </p:ext>
    </p:extLst>
  </p:cSld>
  <p:clrMap bg1="lt1" tx1="dk1" bg2="lt2" tx2="dk2" accent1="accent1" accent2="accent2" accent3="accent3" accent4="accent4" accent5="accent5" accent6="accent6" hlink="hlink" folHlink="folHlink"/>
  <p:sldLayoutIdLst>
    <p:sldLayoutId id="2147484080" r:id="rId1"/>
    <p:sldLayoutId id="2147484081" r:id="rId2"/>
    <p:sldLayoutId id="2147484082" r:id="rId3"/>
    <p:sldLayoutId id="2147484083" r:id="rId4"/>
    <p:sldLayoutId id="2147484084" r:id="rId5"/>
    <p:sldLayoutId id="2147484085" r:id="rId6"/>
    <p:sldLayoutId id="2147484086" r:id="rId7"/>
    <p:sldLayoutId id="2147484087" r:id="rId8"/>
    <p:sldLayoutId id="2147484088" r:id="rId9"/>
    <p:sldLayoutId id="2147484089" r:id="rId10"/>
    <p:sldLayoutId id="2147484090" r:id="rId11"/>
  </p:sldLayoutIdLst>
  <p:txStyles>
    <p:titleStyle>
      <a:lvl1pPr algn="ctr" defTabSz="710501" rtl="0" eaLnBrk="1" latinLnBrk="0" hangingPunct="1">
        <a:spcBef>
          <a:spcPct val="0"/>
        </a:spcBef>
        <a:buNone/>
        <a:defRPr kumimoji="1" sz="3419" kern="1200">
          <a:solidFill>
            <a:schemeClr val="tx1"/>
          </a:solidFill>
          <a:latin typeface="+mj-lt"/>
          <a:ea typeface="+mj-ea"/>
          <a:cs typeface="+mj-cs"/>
        </a:defRPr>
      </a:lvl1pPr>
    </p:titleStyle>
    <p:bodyStyle>
      <a:lvl1pPr marL="266438" indent="-266438" algn="l" defTabSz="710501" rtl="0" eaLnBrk="1" latinLnBrk="0" hangingPunct="1">
        <a:spcBef>
          <a:spcPct val="20000"/>
        </a:spcBef>
        <a:buFont typeface="Arial" pitchFamily="34" charset="0"/>
        <a:buChar char="•"/>
        <a:defRPr kumimoji="1" sz="2487" kern="1200">
          <a:solidFill>
            <a:schemeClr val="tx1"/>
          </a:solidFill>
          <a:latin typeface="+mn-lt"/>
          <a:ea typeface="+mn-ea"/>
          <a:cs typeface="+mn-cs"/>
        </a:defRPr>
      </a:lvl1pPr>
      <a:lvl2pPr marL="577282" indent="-222031" algn="l" defTabSz="710501" rtl="0" eaLnBrk="1" latinLnBrk="0" hangingPunct="1">
        <a:spcBef>
          <a:spcPct val="20000"/>
        </a:spcBef>
        <a:buFont typeface="Arial" pitchFamily="34" charset="0"/>
        <a:buChar char="–"/>
        <a:defRPr kumimoji="1" sz="2176" kern="1200">
          <a:solidFill>
            <a:schemeClr val="tx1"/>
          </a:solidFill>
          <a:latin typeface="+mn-lt"/>
          <a:ea typeface="+mn-ea"/>
          <a:cs typeface="+mn-cs"/>
        </a:defRPr>
      </a:lvl2pPr>
      <a:lvl3pPr marL="888126" indent="-177626" algn="l" defTabSz="710501" rtl="0" eaLnBrk="1" latinLnBrk="0" hangingPunct="1">
        <a:spcBef>
          <a:spcPct val="20000"/>
        </a:spcBef>
        <a:buFont typeface="Arial" pitchFamily="34" charset="0"/>
        <a:buChar char="•"/>
        <a:defRPr kumimoji="1" sz="1865" kern="1200">
          <a:solidFill>
            <a:schemeClr val="tx1"/>
          </a:solidFill>
          <a:latin typeface="+mn-lt"/>
          <a:ea typeface="+mn-ea"/>
          <a:cs typeface="+mn-cs"/>
        </a:defRPr>
      </a:lvl3pPr>
      <a:lvl4pPr marL="1243376" indent="-177626" algn="l" defTabSz="710501" rtl="0" eaLnBrk="1" latinLnBrk="0" hangingPunct="1">
        <a:spcBef>
          <a:spcPct val="20000"/>
        </a:spcBef>
        <a:buFont typeface="Arial" pitchFamily="34" charset="0"/>
        <a:buChar char="–"/>
        <a:defRPr kumimoji="1" sz="1554" kern="1200">
          <a:solidFill>
            <a:schemeClr val="tx1"/>
          </a:solidFill>
          <a:latin typeface="+mn-lt"/>
          <a:ea typeface="+mn-ea"/>
          <a:cs typeface="+mn-cs"/>
        </a:defRPr>
      </a:lvl4pPr>
      <a:lvl5pPr marL="1598626" indent="-177626" algn="l" defTabSz="710501" rtl="0" eaLnBrk="1" latinLnBrk="0" hangingPunct="1">
        <a:spcBef>
          <a:spcPct val="20000"/>
        </a:spcBef>
        <a:buFont typeface="Arial" pitchFamily="34" charset="0"/>
        <a:buChar char="»"/>
        <a:defRPr kumimoji="1" sz="1554" kern="1200">
          <a:solidFill>
            <a:schemeClr val="tx1"/>
          </a:solidFill>
          <a:latin typeface="+mn-lt"/>
          <a:ea typeface="+mn-ea"/>
          <a:cs typeface="+mn-cs"/>
        </a:defRPr>
      </a:lvl5pPr>
      <a:lvl6pPr marL="1953877" indent="-177626" algn="l" defTabSz="710501" rtl="0" eaLnBrk="1" latinLnBrk="0" hangingPunct="1">
        <a:spcBef>
          <a:spcPct val="20000"/>
        </a:spcBef>
        <a:buFont typeface="Arial" pitchFamily="34" charset="0"/>
        <a:buChar char="•"/>
        <a:defRPr kumimoji="1" sz="1554" kern="1200">
          <a:solidFill>
            <a:schemeClr val="tx1"/>
          </a:solidFill>
          <a:latin typeface="+mn-lt"/>
          <a:ea typeface="+mn-ea"/>
          <a:cs typeface="+mn-cs"/>
        </a:defRPr>
      </a:lvl6pPr>
      <a:lvl7pPr marL="2309127" indent="-177626" algn="l" defTabSz="710501" rtl="0" eaLnBrk="1" latinLnBrk="0" hangingPunct="1">
        <a:spcBef>
          <a:spcPct val="20000"/>
        </a:spcBef>
        <a:buFont typeface="Arial" pitchFamily="34" charset="0"/>
        <a:buChar char="•"/>
        <a:defRPr kumimoji="1" sz="1554" kern="1200">
          <a:solidFill>
            <a:schemeClr val="tx1"/>
          </a:solidFill>
          <a:latin typeface="+mn-lt"/>
          <a:ea typeface="+mn-ea"/>
          <a:cs typeface="+mn-cs"/>
        </a:defRPr>
      </a:lvl7pPr>
      <a:lvl8pPr marL="2664377" indent="-177626" algn="l" defTabSz="710501" rtl="0" eaLnBrk="1" latinLnBrk="0" hangingPunct="1">
        <a:spcBef>
          <a:spcPct val="20000"/>
        </a:spcBef>
        <a:buFont typeface="Arial" pitchFamily="34" charset="0"/>
        <a:buChar char="•"/>
        <a:defRPr kumimoji="1" sz="1554" kern="1200">
          <a:solidFill>
            <a:schemeClr val="tx1"/>
          </a:solidFill>
          <a:latin typeface="+mn-lt"/>
          <a:ea typeface="+mn-ea"/>
          <a:cs typeface="+mn-cs"/>
        </a:defRPr>
      </a:lvl8pPr>
      <a:lvl9pPr marL="3019627" indent="-177626" algn="l" defTabSz="710501" rtl="0" eaLnBrk="1" latinLnBrk="0" hangingPunct="1">
        <a:spcBef>
          <a:spcPct val="20000"/>
        </a:spcBef>
        <a:buFont typeface="Arial" pitchFamily="34" charset="0"/>
        <a:buChar char="•"/>
        <a:defRPr kumimoji="1" sz="1554" kern="1200">
          <a:solidFill>
            <a:schemeClr val="tx1"/>
          </a:solidFill>
          <a:latin typeface="+mn-lt"/>
          <a:ea typeface="+mn-ea"/>
          <a:cs typeface="+mn-cs"/>
        </a:defRPr>
      </a:lvl9pPr>
    </p:bodyStyle>
    <p:otherStyle>
      <a:defPPr>
        <a:defRPr lang="ja-JP"/>
      </a:defPPr>
      <a:lvl1pPr marL="0" algn="l" defTabSz="710501" rtl="0" eaLnBrk="1" latinLnBrk="0" hangingPunct="1">
        <a:defRPr kumimoji="1" sz="1399" kern="1200">
          <a:solidFill>
            <a:schemeClr val="tx1"/>
          </a:solidFill>
          <a:latin typeface="+mn-lt"/>
          <a:ea typeface="+mn-ea"/>
          <a:cs typeface="+mn-cs"/>
        </a:defRPr>
      </a:lvl1pPr>
      <a:lvl2pPr marL="355250" algn="l" defTabSz="710501" rtl="0" eaLnBrk="1" latinLnBrk="0" hangingPunct="1">
        <a:defRPr kumimoji="1" sz="1399" kern="1200">
          <a:solidFill>
            <a:schemeClr val="tx1"/>
          </a:solidFill>
          <a:latin typeface="+mn-lt"/>
          <a:ea typeface="+mn-ea"/>
          <a:cs typeface="+mn-cs"/>
        </a:defRPr>
      </a:lvl2pPr>
      <a:lvl3pPr marL="710501" algn="l" defTabSz="710501" rtl="0" eaLnBrk="1" latinLnBrk="0" hangingPunct="1">
        <a:defRPr kumimoji="1" sz="1399" kern="1200">
          <a:solidFill>
            <a:schemeClr val="tx1"/>
          </a:solidFill>
          <a:latin typeface="+mn-lt"/>
          <a:ea typeface="+mn-ea"/>
          <a:cs typeface="+mn-cs"/>
        </a:defRPr>
      </a:lvl3pPr>
      <a:lvl4pPr marL="1065751" algn="l" defTabSz="710501" rtl="0" eaLnBrk="1" latinLnBrk="0" hangingPunct="1">
        <a:defRPr kumimoji="1" sz="1399" kern="1200">
          <a:solidFill>
            <a:schemeClr val="tx1"/>
          </a:solidFill>
          <a:latin typeface="+mn-lt"/>
          <a:ea typeface="+mn-ea"/>
          <a:cs typeface="+mn-cs"/>
        </a:defRPr>
      </a:lvl4pPr>
      <a:lvl5pPr marL="1421001" algn="l" defTabSz="710501" rtl="0" eaLnBrk="1" latinLnBrk="0" hangingPunct="1">
        <a:defRPr kumimoji="1" sz="1399" kern="1200">
          <a:solidFill>
            <a:schemeClr val="tx1"/>
          </a:solidFill>
          <a:latin typeface="+mn-lt"/>
          <a:ea typeface="+mn-ea"/>
          <a:cs typeface="+mn-cs"/>
        </a:defRPr>
      </a:lvl5pPr>
      <a:lvl6pPr marL="1776252" algn="l" defTabSz="710501" rtl="0" eaLnBrk="1" latinLnBrk="0" hangingPunct="1">
        <a:defRPr kumimoji="1" sz="1399" kern="1200">
          <a:solidFill>
            <a:schemeClr val="tx1"/>
          </a:solidFill>
          <a:latin typeface="+mn-lt"/>
          <a:ea typeface="+mn-ea"/>
          <a:cs typeface="+mn-cs"/>
        </a:defRPr>
      </a:lvl6pPr>
      <a:lvl7pPr marL="2131502" algn="l" defTabSz="710501" rtl="0" eaLnBrk="1" latinLnBrk="0" hangingPunct="1">
        <a:defRPr kumimoji="1" sz="1399" kern="1200">
          <a:solidFill>
            <a:schemeClr val="tx1"/>
          </a:solidFill>
          <a:latin typeface="+mn-lt"/>
          <a:ea typeface="+mn-ea"/>
          <a:cs typeface="+mn-cs"/>
        </a:defRPr>
      </a:lvl7pPr>
      <a:lvl8pPr marL="2486752" algn="l" defTabSz="710501" rtl="0" eaLnBrk="1" latinLnBrk="0" hangingPunct="1">
        <a:defRPr kumimoji="1" sz="1399" kern="1200">
          <a:solidFill>
            <a:schemeClr val="tx1"/>
          </a:solidFill>
          <a:latin typeface="+mn-lt"/>
          <a:ea typeface="+mn-ea"/>
          <a:cs typeface="+mn-cs"/>
        </a:defRPr>
      </a:lvl8pPr>
      <a:lvl9pPr marL="2842003" algn="l" defTabSz="710501" rtl="0" eaLnBrk="1" latinLnBrk="0" hangingPunct="1">
        <a:defRPr kumimoji="1" sz="13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7" name="Rectangle 3"/>
          <p:cNvSpPr>
            <a:spLocks noGrp="1" noChangeArrowheads="1"/>
          </p:cNvSpPr>
          <p:nvPr>
            <p:ph type="subTitle" idx="1"/>
          </p:nvPr>
        </p:nvSpPr>
        <p:spPr>
          <a:xfrm>
            <a:off x="-8392" y="1016519"/>
            <a:ext cx="5329238" cy="271739"/>
          </a:xfrm>
          <a:gradFill rotWithShape="1">
            <a:gsLst>
              <a:gs pos="0">
                <a:srgbClr val="FFFFFF"/>
              </a:gs>
              <a:gs pos="100000">
                <a:schemeClr val="accent5">
                  <a:lumMod val="60000"/>
                  <a:lumOff val="40000"/>
                </a:schemeClr>
              </a:gs>
            </a:gsLst>
            <a:path path="shape">
              <a:fillToRect l="50000" t="50000" r="50000" b="50000"/>
            </a:path>
          </a:gradFill>
          <a:effectLst>
            <a:outerShdw dist="35921" dir="2700000" algn="ctr" rotWithShape="0">
              <a:schemeClr val="bg2"/>
            </a:outerShdw>
          </a:effectLst>
        </p:spPr>
        <p:txBody>
          <a:bodyPr>
            <a:noAutofit/>
          </a:bodyPr>
          <a:lstStyle/>
          <a:p>
            <a:pPr>
              <a:defRPr/>
            </a:pPr>
            <a:r>
              <a:rPr lang="ja-JP" altLang="en-US" sz="1300" b="1" dirty="0">
                <a:solidFill>
                  <a:srgbClr val="0000FF"/>
                </a:solidFill>
                <a:effectLst>
                  <a:outerShdw blurRad="38100" dist="38100" dir="2700000" algn="tl">
                    <a:srgbClr val="C0C0C0"/>
                  </a:outerShdw>
                </a:effectLst>
              </a:rPr>
              <a:t>持続可能で合理的な設備管理を実現するための基礎理論</a:t>
            </a:r>
          </a:p>
        </p:txBody>
      </p:sp>
      <p:sp>
        <p:nvSpPr>
          <p:cNvPr id="231428" name="Rectangle 4"/>
          <p:cNvSpPr>
            <a:spLocks noChangeArrowheads="1"/>
          </p:cNvSpPr>
          <p:nvPr/>
        </p:nvSpPr>
        <p:spPr bwMode="auto">
          <a:xfrm>
            <a:off x="-8392" y="1291037"/>
            <a:ext cx="5337630" cy="271739"/>
          </a:xfrm>
          <a:prstGeom prst="rect">
            <a:avLst/>
          </a:prstGeom>
          <a:noFill/>
          <a:ln w="9525">
            <a:noFill/>
            <a:miter lim="800000"/>
            <a:headEnd/>
            <a:tailEnd/>
          </a:ln>
          <a:effectLst/>
        </p:spPr>
        <p:txBody>
          <a:bodyPr lIns="70981" tIns="35486" rIns="70981" bIns="35486"/>
          <a:lstStyle/>
          <a:p>
            <a:pPr algn="ctr" defTabSz="712200" fontAlgn="auto">
              <a:spcBef>
                <a:spcPct val="20000"/>
              </a:spcBef>
              <a:spcAft>
                <a:spcPts val="0"/>
              </a:spcAft>
              <a:buClr>
                <a:srgbClr val="1F497D"/>
              </a:buClr>
              <a:buSzPct val="70000"/>
              <a:defRPr/>
            </a:pPr>
            <a:r>
              <a:rPr lang="ja-JP" altLang="en-US" sz="1243" b="0" kern="900" dirty="0">
                <a:solidFill>
                  <a:prstClr val="black"/>
                </a:solidFill>
                <a:latin typeface="ＭＳ Ｐゴシック" panose="020B0600070205080204" pitchFamily="50" charset="-128"/>
                <a:ea typeface="ＭＳ Ｐゴシック" panose="020B0600070205080204" pitchFamily="50" charset="-128"/>
              </a:rPr>
              <a:t>担当：早稲田大学 名誉教授　髙田祥三</a:t>
            </a:r>
            <a:endParaRPr lang="en-US" altLang="ja-JP" sz="1243" b="0" kern="900" dirty="0">
              <a:solidFill>
                <a:prstClr val="black"/>
              </a:solidFill>
              <a:latin typeface="ＭＳ Ｐゴシック" panose="020B0600070205080204" pitchFamily="50" charset="-128"/>
              <a:ea typeface="ＭＳ Ｐゴシック" panose="020B0600070205080204" pitchFamily="50" charset="-128"/>
            </a:endParaRPr>
          </a:p>
          <a:p>
            <a:pPr algn="ctr" defTabSz="712200" fontAlgn="auto">
              <a:spcBef>
                <a:spcPct val="20000"/>
              </a:spcBef>
              <a:spcAft>
                <a:spcPts val="0"/>
              </a:spcAft>
              <a:buClr>
                <a:srgbClr val="1F497D"/>
              </a:buClr>
              <a:buSzPct val="70000"/>
              <a:defRPr/>
            </a:pPr>
            <a:r>
              <a:rPr lang="en-US" altLang="ja-JP" sz="1243" b="0" kern="900" dirty="0">
                <a:solidFill>
                  <a:prstClr val="black"/>
                </a:solidFill>
                <a:latin typeface="ＭＳ Ｐゴシック" panose="020B0600070205080204" pitchFamily="50" charset="-128"/>
                <a:ea typeface="ＭＳ Ｐゴシック" panose="020B0600070205080204" pitchFamily="50" charset="-128"/>
              </a:rPr>
              <a:t>                                    </a:t>
            </a:r>
            <a:r>
              <a:rPr lang="ja-JP" altLang="en-US" sz="1243" b="0" kern="900" dirty="0">
                <a:solidFill>
                  <a:prstClr val="black"/>
                </a:solidFill>
                <a:latin typeface="ＭＳ Ｐゴシック" panose="020B0600070205080204" pitchFamily="50" charset="-128"/>
                <a:ea typeface="ＭＳ Ｐゴシック" panose="020B0600070205080204" pitchFamily="50" charset="-128"/>
              </a:rPr>
              <a:t>　</a:t>
            </a:r>
            <a:endParaRPr lang="en-US" altLang="ja-JP" sz="1243" b="0" kern="900" dirty="0">
              <a:solidFill>
                <a:prstClr val="black"/>
              </a:solidFill>
              <a:latin typeface="ＭＳ Ｐゴシック" panose="020B0600070205080204" pitchFamily="50" charset="-128"/>
              <a:ea typeface="ＭＳ Ｐゴシック" panose="020B0600070205080204" pitchFamily="50" charset="-128"/>
            </a:endParaRPr>
          </a:p>
        </p:txBody>
      </p:sp>
      <p:pic>
        <p:nvPicPr>
          <p:cNvPr id="3078" name="Picture 7"/>
          <p:cNvPicPr>
            <a:picLocks noChangeAspect="1" noChangeArrowheads="1"/>
          </p:cNvPicPr>
          <p:nvPr/>
        </p:nvPicPr>
        <p:blipFill>
          <a:blip r:embed="rId3" cstate="print"/>
          <a:srcRect/>
          <a:stretch>
            <a:fillRect/>
          </a:stretch>
        </p:blipFill>
        <p:spPr bwMode="auto">
          <a:xfrm>
            <a:off x="52711" y="188427"/>
            <a:ext cx="631688" cy="720080"/>
          </a:xfrm>
          <a:prstGeom prst="rect">
            <a:avLst/>
          </a:prstGeom>
          <a:noFill/>
          <a:ln w="9525">
            <a:noFill/>
            <a:miter lim="800000"/>
            <a:headEnd/>
            <a:tailEnd/>
          </a:ln>
        </p:spPr>
      </p:pic>
      <p:sp>
        <p:nvSpPr>
          <p:cNvPr id="11" name="テキスト ボックス 10"/>
          <p:cNvSpPr txBox="1"/>
          <p:nvPr/>
        </p:nvSpPr>
        <p:spPr>
          <a:xfrm>
            <a:off x="612391" y="80415"/>
            <a:ext cx="4716847" cy="302574"/>
          </a:xfrm>
          <a:prstGeom prst="rect">
            <a:avLst/>
          </a:prstGeom>
          <a:noFill/>
        </p:spPr>
        <p:txBody>
          <a:bodyPr wrap="square" lIns="71048" tIns="35524" rIns="71048" bIns="35524" rtlCol="0">
            <a:spAutoFit/>
          </a:bodyPr>
          <a:lstStyle/>
          <a:p>
            <a:pPr algn="ctr" defTabSz="710501" fontAlgn="auto">
              <a:spcBef>
                <a:spcPts val="0"/>
              </a:spcBef>
              <a:spcAft>
                <a:spcPts val="0"/>
              </a:spcAft>
            </a:pPr>
            <a:r>
              <a:rPr lang="ja-JP" altLang="en-US" sz="1500" dirty="0">
                <a:solidFill>
                  <a:srgbClr val="FF0000"/>
                </a:solidFill>
                <a:effectLst>
                  <a:outerShdw blurRad="38100" dist="38100" dir="2700000" algn="tl">
                    <a:srgbClr val="000000">
                      <a:alpha val="43137"/>
                    </a:srgbClr>
                  </a:outerShdw>
                </a:effectLst>
                <a:latin typeface="Calibri"/>
                <a:ea typeface="ＭＳ Ｐゴシック" panose="020B0600070205080204" pitchFamily="50" charset="-128"/>
              </a:rPr>
              <a:t>ライフサイクルメンテナンスマネジメントに関するセミナー　</a:t>
            </a:r>
          </a:p>
        </p:txBody>
      </p:sp>
      <p:sp>
        <p:nvSpPr>
          <p:cNvPr id="12" name="テキスト ボックス 11"/>
          <p:cNvSpPr txBox="1"/>
          <p:nvPr/>
        </p:nvSpPr>
        <p:spPr>
          <a:xfrm>
            <a:off x="977403" y="372859"/>
            <a:ext cx="3751844" cy="625740"/>
          </a:xfrm>
          <a:prstGeom prst="rect">
            <a:avLst/>
          </a:prstGeom>
          <a:noFill/>
        </p:spPr>
        <p:txBody>
          <a:bodyPr wrap="none" lIns="71048" tIns="35524" rIns="71048" bIns="35524" rtlCol="0">
            <a:spAutoFit/>
          </a:bodyPr>
          <a:lstStyle/>
          <a:p>
            <a:pPr defTabSz="710501" fontAlgn="auto">
              <a:spcBef>
                <a:spcPts val="0"/>
              </a:spcBef>
              <a:spcAft>
                <a:spcPts val="0"/>
              </a:spcAft>
            </a:pPr>
            <a:r>
              <a:rPr lang="ja-JP" altLang="en-US" sz="1200" dirty="0">
                <a:solidFill>
                  <a:prstClr val="black"/>
                </a:solidFill>
                <a:latin typeface="Calibri"/>
                <a:ea typeface="ＭＳ Ｐゴシック" panose="020B0600070205080204" pitchFamily="50" charset="-128"/>
              </a:rPr>
              <a:t>主催：一般社団法人　日本設備管理学会</a:t>
            </a:r>
            <a:endParaRPr lang="en-US" altLang="ja-JP" sz="1200" dirty="0">
              <a:solidFill>
                <a:prstClr val="black"/>
              </a:solidFill>
              <a:latin typeface="Calibri"/>
              <a:ea typeface="ＭＳ Ｐゴシック" panose="020B0600070205080204" pitchFamily="50" charset="-128"/>
            </a:endParaRPr>
          </a:p>
          <a:p>
            <a:pPr defTabSz="710501" fontAlgn="auto">
              <a:spcBef>
                <a:spcPts val="0"/>
              </a:spcBef>
              <a:spcAft>
                <a:spcPts val="0"/>
              </a:spcAft>
            </a:pPr>
            <a:r>
              <a:rPr lang="ja-JP" altLang="en-US" sz="1200" dirty="0">
                <a:solidFill>
                  <a:prstClr val="black"/>
                </a:solidFill>
                <a:latin typeface="Calibri"/>
                <a:ea typeface="ＭＳ Ｐゴシック" panose="020B0600070205080204" pitchFamily="50" charset="-128"/>
              </a:rPr>
              <a:t>共催・後援：</a:t>
            </a:r>
            <a:r>
              <a:rPr lang="en-US" altLang="ja-JP" sz="1200" dirty="0">
                <a:solidFill>
                  <a:prstClr val="black"/>
                </a:solidFill>
                <a:latin typeface="Calibri"/>
                <a:ea typeface="ＭＳ Ｐゴシック" panose="020B0600070205080204" pitchFamily="50" charset="-128"/>
              </a:rPr>
              <a:t>IoT</a:t>
            </a:r>
            <a:r>
              <a:rPr lang="ja-JP" altLang="en-US" sz="1200" dirty="0">
                <a:solidFill>
                  <a:prstClr val="black"/>
                </a:solidFill>
                <a:latin typeface="Calibri"/>
                <a:ea typeface="ＭＳ Ｐゴシック" panose="020B0600070205080204" pitchFamily="50" charset="-128"/>
              </a:rPr>
              <a:t>を活用したスマートメンテナンス研究会</a:t>
            </a:r>
            <a:endParaRPr lang="en-US" altLang="ja-JP" sz="1200" dirty="0">
              <a:solidFill>
                <a:prstClr val="black"/>
              </a:solidFill>
              <a:latin typeface="Calibri"/>
              <a:ea typeface="ＭＳ Ｐゴシック" panose="020B0600070205080204" pitchFamily="50" charset="-128"/>
            </a:endParaRPr>
          </a:p>
          <a:p>
            <a:pPr defTabSz="710501" fontAlgn="auto">
              <a:spcBef>
                <a:spcPts val="0"/>
              </a:spcBef>
              <a:spcAft>
                <a:spcPts val="0"/>
              </a:spcAft>
            </a:pPr>
            <a:r>
              <a:rPr lang="ja-JP" altLang="en-US" sz="1200" dirty="0">
                <a:solidFill>
                  <a:prstClr val="black"/>
                </a:solidFill>
                <a:latin typeface="Calibri"/>
                <a:ea typeface="ＭＳ Ｐゴシック" panose="020B0600070205080204" pitchFamily="50" charset="-128"/>
              </a:rPr>
              <a:t>　　　　　　　最新設備診断技術の実用性に関する研究会</a:t>
            </a:r>
          </a:p>
        </p:txBody>
      </p:sp>
      <p:sp>
        <p:nvSpPr>
          <p:cNvPr id="16" name="テキスト ボックス 15"/>
          <p:cNvSpPr txBox="1"/>
          <p:nvPr/>
        </p:nvSpPr>
        <p:spPr>
          <a:xfrm>
            <a:off x="1468259" y="7774537"/>
            <a:ext cx="143548" cy="287057"/>
          </a:xfrm>
          <a:prstGeom prst="rect">
            <a:avLst/>
          </a:prstGeom>
          <a:noFill/>
        </p:spPr>
        <p:txBody>
          <a:bodyPr wrap="none" lIns="71048" tIns="35524" rIns="71048" bIns="35524" rtlCol="0">
            <a:spAutoFit/>
          </a:bodyPr>
          <a:lstStyle/>
          <a:p>
            <a:pPr defTabSz="710501" fontAlgn="auto">
              <a:spcBef>
                <a:spcPts val="0"/>
              </a:spcBef>
              <a:spcAft>
                <a:spcPts val="0"/>
              </a:spcAft>
            </a:pPr>
            <a:endParaRPr lang="ja-JP" altLang="en-US" sz="1399" b="0" dirty="0">
              <a:solidFill>
                <a:prstClr val="black"/>
              </a:solidFill>
              <a:latin typeface="Calibri"/>
              <a:ea typeface="ＭＳ Ｐゴシック" panose="020B0600070205080204" pitchFamily="50" charset="-128"/>
            </a:endParaRPr>
          </a:p>
        </p:txBody>
      </p:sp>
      <p:sp>
        <p:nvSpPr>
          <p:cNvPr id="24" name="テキスト ボックス 23"/>
          <p:cNvSpPr txBox="1"/>
          <p:nvPr/>
        </p:nvSpPr>
        <p:spPr>
          <a:xfrm>
            <a:off x="180343" y="2772519"/>
            <a:ext cx="4896544" cy="4268212"/>
          </a:xfrm>
          <a:prstGeom prst="rect">
            <a:avLst/>
          </a:prstGeom>
          <a:noFill/>
        </p:spPr>
        <p:txBody>
          <a:bodyPr wrap="square" lIns="71048" tIns="35524" rIns="71048" bIns="35524" rtlCol="0">
            <a:spAutoFit/>
          </a:bodyPr>
          <a:lstStyle/>
          <a:p>
            <a:pPr marL="365118" indent="-365118" algn="ctr" defTabSz="710501" fontAlgn="auto">
              <a:lnSpc>
                <a:spcPct val="114000"/>
              </a:lnSpc>
              <a:spcAft>
                <a:spcPts val="0"/>
              </a:spcAft>
              <a:defRPr/>
            </a:pPr>
            <a:r>
              <a:rPr lang="ja-JP" altLang="en-US" sz="1554" dirty="0">
                <a:solidFill>
                  <a:srgbClr val="0000FF"/>
                </a:solidFill>
                <a:latin typeface="Arial" panose="020B0604020202020204" pitchFamily="34" charset="0"/>
                <a:ea typeface="ＭＳ Ｐゴシック" panose="020B0600070205080204" pitchFamily="50" charset="-128"/>
                <a:cs typeface="Arial" panose="020B0604020202020204" pitchFamily="34" charset="0"/>
              </a:rPr>
              <a:t>概　要</a:t>
            </a:r>
            <a:endParaRPr lang="en-US" altLang="ja-JP" sz="1554" dirty="0">
              <a:solidFill>
                <a:srgbClr val="0000FF"/>
              </a:solidFill>
              <a:latin typeface="Arial" panose="020B0604020202020204" pitchFamily="34" charset="0"/>
              <a:ea typeface="ＭＳ Ｐゴシック" panose="020B0600070205080204" pitchFamily="50" charset="-128"/>
              <a:cs typeface="Arial" panose="020B0604020202020204" pitchFamily="34" charset="0"/>
            </a:endParaRPr>
          </a:p>
          <a:p>
            <a:pPr defTabSz="710501" fontAlgn="auto">
              <a:lnSpc>
                <a:spcPct val="114000"/>
              </a:lnSpc>
              <a:spcAft>
                <a:spcPts val="0"/>
              </a:spcAft>
              <a:defRPr/>
            </a:pPr>
            <a:r>
              <a:rPr lang="ja-JP" altLang="en-US"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rPr>
              <a:t>　資源・環境問題が深刻化する中，社会の仕組みを持続可能なものに変えていくことが強く求められています．そのための方策の一つは適切なメンテナンスの実施によって製品・設備の能力を長期間にわたって最大限に引き出すことです．そのためには，製品・設備のライフサイクル全体を適切にマネジメントするライフサイクルメンテナンスの考え方が重要です．</a:t>
            </a:r>
            <a:endParaRPr lang="en-US" altLang="ja-JP"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endParaRPr>
          </a:p>
          <a:p>
            <a:pPr defTabSz="710501" fontAlgn="auto">
              <a:lnSpc>
                <a:spcPct val="114000"/>
              </a:lnSpc>
              <a:spcAft>
                <a:spcPts val="600"/>
              </a:spcAft>
              <a:defRPr/>
            </a:pPr>
            <a:r>
              <a:rPr lang="ja-JP" altLang="en-US"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rPr>
              <a:t>　本セミナーでは，ライフサイクルメンテナンスの基礎理論と，それを支える劣化・故障予測技術，メンテナンス方式の決定のための基本メンテナンス計画手法などについて概説します，さらに，メンテナンスを通じた生産効率化活動である</a:t>
            </a:r>
            <a:r>
              <a:rPr lang="en-US" altLang="ja-JP"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rPr>
              <a:t>TPM</a:t>
            </a:r>
            <a:r>
              <a:rPr lang="ja-JP" altLang="en-US"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rPr>
              <a:t>活動についても触れます．</a:t>
            </a:r>
            <a:endParaRPr lang="en-US" altLang="ja-JP"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endParaRPr>
          </a:p>
          <a:p>
            <a:pPr marL="361950" lvl="1" indent="-185738" defTabSz="710501" fontAlgn="auto">
              <a:lnSpc>
                <a:spcPct val="114000"/>
              </a:lnSpc>
              <a:spcAft>
                <a:spcPts val="0"/>
              </a:spcAft>
              <a:buFont typeface="+mj-lt"/>
              <a:buAutoNum type="arabicPeriod"/>
              <a:defRPr/>
            </a:pPr>
            <a:r>
              <a:rPr lang="ja-JP" altLang="en-US"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rPr>
              <a:t>持続可能な社会におけるメンテナンスの役割</a:t>
            </a:r>
            <a:endParaRPr lang="en-US" altLang="ja-JP"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endParaRPr>
          </a:p>
          <a:p>
            <a:pPr marL="361950" lvl="1" indent="-185738" defTabSz="710501" fontAlgn="auto">
              <a:lnSpc>
                <a:spcPct val="114000"/>
              </a:lnSpc>
              <a:spcAft>
                <a:spcPts val="0"/>
              </a:spcAft>
              <a:buFont typeface="+mj-lt"/>
              <a:buAutoNum type="arabicPeriod"/>
              <a:defRPr/>
            </a:pPr>
            <a:r>
              <a:rPr lang="ja-JP" altLang="en-US"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rPr>
              <a:t>ライフサイクルメンテナンスのフレームワーク</a:t>
            </a:r>
            <a:endParaRPr lang="en-US" altLang="ja-JP"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endParaRPr>
          </a:p>
          <a:p>
            <a:pPr marL="361950" lvl="1" indent="-185738" defTabSz="710501" fontAlgn="auto">
              <a:lnSpc>
                <a:spcPct val="114000"/>
              </a:lnSpc>
              <a:spcAft>
                <a:spcPts val="0"/>
              </a:spcAft>
              <a:buFont typeface="+mj-lt"/>
              <a:buAutoNum type="arabicPeriod"/>
              <a:defRPr/>
            </a:pPr>
            <a:r>
              <a:rPr lang="ja-JP" altLang="en-US"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rPr>
              <a:t>劣化・故障予測</a:t>
            </a:r>
            <a:endParaRPr lang="en-US" altLang="ja-JP"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endParaRPr>
          </a:p>
          <a:p>
            <a:pPr marL="361950" lvl="1" indent="-185738" defTabSz="710501" fontAlgn="auto">
              <a:lnSpc>
                <a:spcPct val="114000"/>
              </a:lnSpc>
              <a:spcAft>
                <a:spcPts val="0"/>
              </a:spcAft>
              <a:buFont typeface="+mj-lt"/>
              <a:buAutoNum type="arabicPeriod"/>
              <a:defRPr/>
            </a:pPr>
            <a:r>
              <a:rPr lang="ja-JP" altLang="en-US"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rPr>
              <a:t>基本メンテナンス計画手法</a:t>
            </a:r>
            <a:endParaRPr lang="en-US" altLang="ja-JP"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endParaRPr>
          </a:p>
          <a:p>
            <a:pPr marL="361950" lvl="1" indent="-185738" defTabSz="710501" fontAlgn="auto">
              <a:lnSpc>
                <a:spcPct val="114000"/>
              </a:lnSpc>
              <a:spcAft>
                <a:spcPts val="0"/>
              </a:spcAft>
              <a:buFont typeface="+mj-lt"/>
              <a:buAutoNum type="arabicPeriod"/>
              <a:defRPr/>
            </a:pPr>
            <a:r>
              <a:rPr lang="ja-JP" altLang="en-US"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rPr>
              <a:t>メンテナンスマネジメントの類型化と事例</a:t>
            </a:r>
            <a:endParaRPr lang="en-US" altLang="ja-JP"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endParaRPr>
          </a:p>
          <a:p>
            <a:pPr marL="361950" lvl="1" indent="-185738" defTabSz="710501" fontAlgn="auto">
              <a:lnSpc>
                <a:spcPct val="114000"/>
              </a:lnSpc>
              <a:spcAft>
                <a:spcPts val="0"/>
              </a:spcAft>
              <a:buFont typeface="+mj-lt"/>
              <a:buAutoNum type="arabicPeriod"/>
              <a:defRPr/>
            </a:pPr>
            <a:r>
              <a:rPr lang="en-US" altLang="ja-JP"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rPr>
              <a:t>TPM</a:t>
            </a:r>
            <a:r>
              <a:rPr lang="ja-JP" altLang="en-US"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rPr>
              <a:t>活動</a:t>
            </a:r>
            <a:endParaRPr lang="en-US" altLang="ja-JP"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endParaRPr>
          </a:p>
          <a:p>
            <a:pPr defTabSz="710501" fontAlgn="auto">
              <a:lnSpc>
                <a:spcPct val="114000"/>
              </a:lnSpc>
              <a:spcBef>
                <a:spcPts val="600"/>
              </a:spcBef>
              <a:spcAft>
                <a:spcPts val="0"/>
              </a:spcAft>
              <a:defRPr/>
            </a:pPr>
            <a:r>
              <a:rPr lang="ja-JP" altLang="en-US"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rPr>
              <a:t>　なお，本セミナーで説明する内容は，以下の書籍に基づいています．</a:t>
            </a:r>
            <a:endParaRPr lang="en-US" altLang="ja-JP"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endParaRPr>
          </a:p>
          <a:p>
            <a:pPr marL="361950" lvl="1" indent="-185738" defTabSz="710501" fontAlgn="auto">
              <a:lnSpc>
                <a:spcPct val="114000"/>
              </a:lnSpc>
              <a:spcAft>
                <a:spcPts val="0"/>
              </a:spcAft>
              <a:buFont typeface="Arial" panose="020B0604020202020204" pitchFamily="34" charset="0"/>
              <a:buChar char="•"/>
              <a:defRPr/>
            </a:pPr>
            <a:r>
              <a:rPr lang="ja-JP" altLang="en-US"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rPr>
              <a:t>髙田祥三著，実務者のための製品・設備のライフサイクルメンテナンス，森北出版，</a:t>
            </a:r>
            <a:r>
              <a:rPr lang="en-US" altLang="ja-JP"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rPr>
              <a:t>2024</a:t>
            </a:r>
            <a:r>
              <a:rPr lang="ja-JP" altLang="en-US"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rPr>
              <a:t>．</a:t>
            </a:r>
            <a:endParaRPr lang="en-US" altLang="ja-JP" sz="1200" b="0" dirty="0">
              <a:solidFill>
                <a:schemeClr val="tx1">
                  <a:lumMod val="75000"/>
                  <a:lumOff val="25000"/>
                </a:schemeClr>
              </a:solidFill>
              <a:latin typeface="Arial" panose="020B0604020202020204" pitchFamily="34" charset="0"/>
              <a:ea typeface="ＭＳ Ｐゴシック" panose="020B0600070205080204" pitchFamily="50" charset="-128"/>
              <a:cs typeface="Arial" panose="020B0604020202020204" pitchFamily="34" charset="0"/>
            </a:endParaRPr>
          </a:p>
        </p:txBody>
      </p:sp>
      <p:sp>
        <p:nvSpPr>
          <p:cNvPr id="25" name="テキスト ボックス 24"/>
          <p:cNvSpPr txBox="1"/>
          <p:nvPr/>
        </p:nvSpPr>
        <p:spPr>
          <a:xfrm>
            <a:off x="92276" y="7056995"/>
            <a:ext cx="5212511" cy="441074"/>
          </a:xfrm>
          <a:prstGeom prst="rect">
            <a:avLst/>
          </a:prstGeom>
          <a:noFill/>
        </p:spPr>
        <p:txBody>
          <a:bodyPr wrap="square" lIns="71048" tIns="35524" rIns="71048" bIns="35524" rtlCol="0">
            <a:spAutoFit/>
          </a:bodyPr>
          <a:lstStyle/>
          <a:p>
            <a:pPr defTabSz="710501" fontAlgn="auto">
              <a:spcBef>
                <a:spcPts val="0"/>
              </a:spcBef>
              <a:spcAft>
                <a:spcPts val="0"/>
              </a:spcAft>
            </a:pPr>
            <a:r>
              <a:rPr lang="ja-JP" altLang="en-US" sz="1200" b="0" dirty="0">
                <a:solidFill>
                  <a:prstClr val="black"/>
                </a:solidFill>
                <a:latin typeface="Arial" panose="020B0604020202020204" pitchFamily="34" charset="0"/>
                <a:ea typeface="ＭＳ Ｐゴシック" panose="020B0600070205080204" pitchFamily="50" charset="-128"/>
                <a:cs typeface="Arial" panose="020B0604020202020204" pitchFamily="34" charset="0"/>
              </a:rPr>
              <a:t>お問合せ・申込先：（一社）日本設備管理学会　事務局</a:t>
            </a:r>
            <a:endParaRPr lang="en-US" altLang="ja-JP" sz="1200" b="0" dirty="0">
              <a:solidFill>
                <a:prstClr val="black"/>
              </a:solidFill>
              <a:latin typeface="Arial" panose="020B0604020202020204" pitchFamily="34" charset="0"/>
              <a:ea typeface="ＭＳ Ｐゴシック" panose="020B0600070205080204" pitchFamily="50" charset="-128"/>
              <a:cs typeface="Arial" panose="020B0604020202020204" pitchFamily="34" charset="0"/>
            </a:endParaRPr>
          </a:p>
          <a:p>
            <a:pPr defTabSz="710501" fontAlgn="auto">
              <a:spcBef>
                <a:spcPts val="0"/>
              </a:spcBef>
              <a:spcAft>
                <a:spcPts val="0"/>
              </a:spcAft>
            </a:pPr>
            <a:r>
              <a:rPr lang="ja-JP" altLang="en-US" sz="1200" b="0" dirty="0">
                <a:solidFill>
                  <a:prstClr val="black"/>
                </a:solidFill>
                <a:latin typeface="Arial" panose="020B0604020202020204" pitchFamily="34" charset="0"/>
                <a:ea typeface="ＭＳ Ｐゴシック" panose="020B0600070205080204" pitchFamily="50" charset="-128"/>
                <a:cs typeface="Arial" panose="020B0604020202020204" pitchFamily="34" charset="0"/>
              </a:rPr>
              <a:t>　</a:t>
            </a:r>
            <a:r>
              <a:rPr lang="en-US" altLang="ja-JP" sz="1200" b="0" dirty="0">
                <a:solidFill>
                  <a:prstClr val="black"/>
                </a:solidFill>
                <a:latin typeface="Arial" panose="020B0604020202020204" pitchFamily="34" charset="0"/>
                <a:ea typeface="ＭＳ Ｐゴシック" panose="020B0600070205080204" pitchFamily="50" charset="-128"/>
                <a:cs typeface="Arial" panose="020B0604020202020204" pitchFamily="34" charset="0"/>
              </a:rPr>
              <a:t>E-MAIL : sopej@chusanren.or.jp</a:t>
            </a:r>
            <a:r>
              <a:rPr lang="ja-JP" altLang="en-US" sz="1200" b="0" dirty="0">
                <a:solidFill>
                  <a:prstClr val="black"/>
                </a:solidFill>
                <a:latin typeface="Arial" panose="020B0604020202020204" pitchFamily="34" charset="0"/>
                <a:ea typeface="ＭＳ Ｐゴシック" panose="020B0600070205080204" pitchFamily="50" charset="-128"/>
                <a:cs typeface="Arial" panose="020B0604020202020204" pitchFamily="34" charset="0"/>
              </a:rPr>
              <a:t>　</a:t>
            </a:r>
            <a:r>
              <a:rPr lang="en-US" altLang="ja-JP" sz="1200" b="0" dirty="0">
                <a:solidFill>
                  <a:prstClr val="black"/>
                </a:solidFill>
                <a:latin typeface="Arial" panose="020B0604020202020204" pitchFamily="34" charset="0"/>
                <a:ea typeface="ＭＳ Ｐゴシック" panose="020B0600070205080204" pitchFamily="50" charset="-128"/>
                <a:cs typeface="Arial" panose="020B0604020202020204" pitchFamily="34" charset="0"/>
              </a:rPr>
              <a:t>FAX 052-931-5195</a:t>
            </a:r>
            <a:r>
              <a:rPr lang="ja-JP" altLang="en-US" sz="1200" b="0" dirty="0">
                <a:solidFill>
                  <a:prstClr val="black"/>
                </a:solidFill>
                <a:latin typeface="Arial" panose="020B0604020202020204" pitchFamily="34" charset="0"/>
                <a:ea typeface="ＭＳ Ｐゴシック" panose="020B0600070205080204" pitchFamily="50" charset="-128"/>
                <a:cs typeface="Arial" panose="020B0604020202020204" pitchFamily="34" charset="0"/>
              </a:rPr>
              <a:t>　</a:t>
            </a:r>
            <a:r>
              <a:rPr lang="en-US" altLang="ja-JP" sz="1200" b="0" dirty="0">
                <a:solidFill>
                  <a:prstClr val="black"/>
                </a:solidFill>
                <a:latin typeface="Arial" panose="020B0604020202020204" pitchFamily="34" charset="0"/>
                <a:ea typeface="ＭＳ Ｐゴシック" panose="020B0600070205080204" pitchFamily="50" charset="-128"/>
                <a:cs typeface="Arial" panose="020B0604020202020204" pitchFamily="34" charset="0"/>
              </a:rPr>
              <a:t>TEL 052-931-7077</a:t>
            </a:r>
            <a:endParaRPr lang="ja-JP" altLang="en-US" sz="1200" b="0" dirty="0">
              <a:solidFill>
                <a:prstClr val="black"/>
              </a:solidFill>
              <a:latin typeface="Arial" panose="020B0604020202020204" pitchFamily="34" charset="0"/>
              <a:ea typeface="ＭＳ Ｐゴシック" panose="020B0600070205080204" pitchFamily="50" charset="-128"/>
              <a:cs typeface="Arial" panose="020B0604020202020204" pitchFamily="34" charset="0"/>
            </a:endParaRPr>
          </a:p>
        </p:txBody>
      </p:sp>
      <p:sp>
        <p:nvSpPr>
          <p:cNvPr id="2" name="テキスト ボックス 1">
            <a:extLst>
              <a:ext uri="{FF2B5EF4-FFF2-40B4-BE49-F238E27FC236}">
                <a16:creationId xmlns:a16="http://schemas.microsoft.com/office/drawing/2014/main" id="{949918F1-930E-4C92-9067-C00B1A0B3F9A}"/>
              </a:ext>
            </a:extLst>
          </p:cNvPr>
          <p:cNvSpPr txBox="1"/>
          <p:nvPr/>
        </p:nvSpPr>
        <p:spPr>
          <a:xfrm>
            <a:off x="310436" y="1621344"/>
            <a:ext cx="4994351" cy="1092607"/>
          </a:xfrm>
          <a:prstGeom prst="rect">
            <a:avLst/>
          </a:prstGeom>
          <a:noFill/>
        </p:spPr>
        <p:txBody>
          <a:bodyPr wrap="square" rtlCol="0">
            <a:spAutoFit/>
          </a:bodyPr>
          <a:lstStyle/>
          <a:p>
            <a:pPr defTabSz="710501" fontAlgn="auto">
              <a:spcBef>
                <a:spcPts val="300"/>
              </a:spcBef>
              <a:spcAft>
                <a:spcPts val="0"/>
              </a:spcAft>
            </a:pPr>
            <a:r>
              <a:rPr lang="ja-JP" altLang="en-US" b="0" dirty="0">
                <a:latin typeface="Arial" panose="020B0604020202020204" pitchFamily="34" charset="0"/>
                <a:ea typeface="ＭＳ Ｐゴシック" panose="020B0600070205080204" pitchFamily="50" charset="-128"/>
                <a:cs typeface="Arial" panose="020B0604020202020204" pitchFamily="34" charset="0"/>
              </a:rPr>
              <a:t>日時： </a:t>
            </a:r>
            <a:r>
              <a:rPr lang="en-US" altLang="ja-JP" b="0" dirty="0">
                <a:latin typeface="Arial" panose="020B0604020202020204" pitchFamily="34" charset="0"/>
                <a:ea typeface="ＭＳ Ｐゴシック" panose="020B0600070205080204" pitchFamily="50" charset="-128"/>
                <a:cs typeface="Arial" panose="020B0604020202020204" pitchFamily="34" charset="0"/>
              </a:rPr>
              <a:t>2025</a:t>
            </a:r>
            <a:r>
              <a:rPr lang="ja-JP" altLang="en-US" b="0" dirty="0">
                <a:latin typeface="Arial" panose="020B0604020202020204" pitchFamily="34" charset="0"/>
                <a:ea typeface="ＭＳ Ｐゴシック" panose="020B0600070205080204" pitchFamily="50" charset="-128"/>
                <a:cs typeface="Arial" panose="020B0604020202020204" pitchFamily="34" charset="0"/>
              </a:rPr>
              <a:t>年</a:t>
            </a:r>
            <a:r>
              <a:rPr lang="en-US" altLang="ja-JP" b="0" dirty="0">
                <a:latin typeface="Arial" panose="020B0604020202020204" pitchFamily="34" charset="0"/>
                <a:ea typeface="ＭＳ Ｐゴシック" panose="020B0600070205080204" pitchFamily="50" charset="-128"/>
                <a:cs typeface="Arial" panose="020B0604020202020204" pitchFamily="34" charset="0"/>
              </a:rPr>
              <a:t>9</a:t>
            </a:r>
            <a:r>
              <a:rPr lang="ja-JP" altLang="en-US" b="0" dirty="0">
                <a:latin typeface="Arial" panose="020B0604020202020204" pitchFamily="34" charset="0"/>
                <a:ea typeface="ＭＳ Ｐゴシック" panose="020B0600070205080204" pitchFamily="50" charset="-128"/>
                <a:cs typeface="Arial" panose="020B0604020202020204" pitchFamily="34" charset="0"/>
              </a:rPr>
              <a:t>月</a:t>
            </a:r>
            <a:r>
              <a:rPr lang="en-US" altLang="ja-JP" b="0" dirty="0">
                <a:latin typeface="Arial" panose="020B0604020202020204" pitchFamily="34" charset="0"/>
                <a:ea typeface="ＭＳ Ｐゴシック" panose="020B0600070205080204" pitchFamily="50" charset="-128"/>
                <a:cs typeface="Arial" panose="020B0604020202020204" pitchFamily="34" charset="0"/>
              </a:rPr>
              <a:t>19</a:t>
            </a:r>
            <a:r>
              <a:rPr lang="ja-JP" altLang="en-US" b="0" dirty="0">
                <a:latin typeface="Arial" panose="020B0604020202020204" pitchFamily="34" charset="0"/>
                <a:ea typeface="ＭＳ Ｐゴシック" panose="020B0600070205080204" pitchFamily="50" charset="-128"/>
                <a:cs typeface="Arial" panose="020B0604020202020204" pitchFamily="34" charset="0"/>
              </a:rPr>
              <a:t>日（金）</a:t>
            </a:r>
            <a:r>
              <a:rPr lang="en-US" altLang="ja-JP" b="0" dirty="0">
                <a:latin typeface="Arial" panose="020B0604020202020204" pitchFamily="34" charset="0"/>
                <a:ea typeface="ＭＳ Ｐゴシック" panose="020B0600070205080204" pitchFamily="50" charset="-128"/>
                <a:cs typeface="Arial" panose="020B0604020202020204" pitchFamily="34" charset="0"/>
              </a:rPr>
              <a:t>13:00</a:t>
            </a:r>
            <a:r>
              <a:rPr lang="ja-JP" altLang="en-US" b="0" dirty="0">
                <a:latin typeface="Arial" panose="020B0604020202020204" pitchFamily="34" charset="0"/>
                <a:ea typeface="ＭＳ Ｐゴシック" panose="020B0600070205080204" pitchFamily="50" charset="-128"/>
                <a:cs typeface="Arial" panose="020B0604020202020204" pitchFamily="34" charset="0"/>
              </a:rPr>
              <a:t>～</a:t>
            </a:r>
            <a:r>
              <a:rPr lang="en-US" altLang="ja-JP" b="0" dirty="0">
                <a:latin typeface="Arial" panose="020B0604020202020204" pitchFamily="34" charset="0"/>
                <a:ea typeface="ＭＳ Ｐゴシック" panose="020B0600070205080204" pitchFamily="50" charset="-128"/>
                <a:cs typeface="Arial" panose="020B0604020202020204" pitchFamily="34" charset="0"/>
              </a:rPr>
              <a:t>15:00</a:t>
            </a:r>
          </a:p>
          <a:p>
            <a:pPr defTabSz="710501" fontAlgn="auto">
              <a:spcBef>
                <a:spcPts val="300"/>
              </a:spcBef>
              <a:spcAft>
                <a:spcPts val="0"/>
              </a:spcAft>
            </a:pPr>
            <a:r>
              <a:rPr lang="ja-JP" altLang="en-US" b="0" dirty="0">
                <a:latin typeface="Arial" panose="020B0604020202020204" pitchFamily="34" charset="0"/>
                <a:ea typeface="ＭＳ Ｐゴシック" panose="020B0600070205080204" pitchFamily="50" charset="-128"/>
                <a:cs typeface="Arial" panose="020B0604020202020204" pitchFamily="34" charset="0"/>
              </a:rPr>
              <a:t>講義場所：オンライン</a:t>
            </a:r>
            <a:endParaRPr lang="en-US" altLang="ja-JP" b="0" dirty="0">
              <a:latin typeface="Arial" panose="020B0604020202020204" pitchFamily="34" charset="0"/>
              <a:ea typeface="ＭＳ Ｐゴシック" panose="020B0600070205080204" pitchFamily="50" charset="-128"/>
              <a:cs typeface="Arial" panose="020B0604020202020204" pitchFamily="34" charset="0"/>
            </a:endParaRPr>
          </a:p>
          <a:p>
            <a:pPr defTabSz="710501" fontAlgn="auto">
              <a:spcBef>
                <a:spcPts val="300"/>
              </a:spcBef>
              <a:spcAft>
                <a:spcPts val="0"/>
              </a:spcAft>
            </a:pPr>
            <a:r>
              <a:rPr lang="ja-JP" altLang="en-US" b="0" dirty="0">
                <a:latin typeface="Arial" panose="020B0604020202020204" pitchFamily="34" charset="0"/>
                <a:ea typeface="ＭＳ Ｐゴシック" panose="020B0600070205080204" pitchFamily="50" charset="-128"/>
                <a:cs typeface="Arial" panose="020B0604020202020204" pitchFamily="34" charset="0"/>
              </a:rPr>
              <a:t>参加</a:t>
            </a:r>
            <a:r>
              <a:rPr lang="en-US" altLang="ja-JP" b="0" dirty="0">
                <a:latin typeface="Arial" panose="020B0604020202020204" pitchFamily="34" charset="0"/>
                <a:ea typeface="ＭＳ Ｐゴシック" panose="020B0600070205080204" pitchFamily="50" charset="-128"/>
                <a:cs typeface="Arial" panose="020B0604020202020204" pitchFamily="34" charset="0"/>
              </a:rPr>
              <a:t>URL</a:t>
            </a:r>
            <a:r>
              <a:rPr lang="ja-JP" altLang="en-US" b="0" dirty="0">
                <a:latin typeface="Arial" panose="020B0604020202020204" pitchFamily="34" charset="0"/>
                <a:ea typeface="ＭＳ Ｐゴシック" panose="020B0600070205080204" pitchFamily="50" charset="-128"/>
                <a:cs typeface="Arial" panose="020B0604020202020204" pitchFamily="34" charset="0"/>
              </a:rPr>
              <a:t>：参加申込み受付後、ご案内いたします。</a:t>
            </a:r>
            <a:endParaRPr lang="en-US" altLang="ja-JP" b="0" dirty="0">
              <a:latin typeface="Arial" panose="020B0604020202020204" pitchFamily="34" charset="0"/>
              <a:ea typeface="ＭＳ Ｐゴシック" panose="020B0600070205080204" pitchFamily="50" charset="-128"/>
              <a:cs typeface="Arial" panose="020B0604020202020204" pitchFamily="34" charset="0"/>
            </a:endParaRPr>
          </a:p>
          <a:p>
            <a:pPr defTabSz="710501" fontAlgn="auto">
              <a:spcBef>
                <a:spcPts val="300"/>
              </a:spcBef>
              <a:spcAft>
                <a:spcPts val="0"/>
              </a:spcAft>
            </a:pPr>
            <a:r>
              <a:rPr lang="ja-JP" altLang="en-US" b="0" dirty="0">
                <a:latin typeface="Arial" panose="020B0604020202020204" pitchFamily="34" charset="0"/>
                <a:ea typeface="ＭＳ Ｐゴシック" panose="020B0600070205080204" pitchFamily="50" charset="-128"/>
                <a:cs typeface="Arial" panose="020B0604020202020204" pitchFamily="34" charset="0"/>
              </a:rPr>
              <a:t>参加費：</a:t>
            </a:r>
            <a:r>
              <a:rPr lang="en-US" altLang="ja-JP" b="0" dirty="0">
                <a:latin typeface="Arial" panose="020B0604020202020204" pitchFamily="34" charset="0"/>
                <a:ea typeface="ＭＳ Ｐゴシック" panose="020B0600070205080204" pitchFamily="50" charset="-128"/>
                <a:cs typeface="Arial" panose="020B0604020202020204" pitchFamily="34" charset="0"/>
              </a:rPr>
              <a:t>7,000</a:t>
            </a:r>
            <a:r>
              <a:rPr lang="ja-JP" altLang="en-US" b="0" dirty="0">
                <a:latin typeface="Arial" panose="020B0604020202020204" pitchFamily="34" charset="0"/>
                <a:ea typeface="ＭＳ Ｐゴシック" panose="020B0600070205080204" pitchFamily="50" charset="-128"/>
                <a:cs typeface="Arial" panose="020B0604020202020204" pitchFamily="34" charset="0"/>
              </a:rPr>
              <a:t>円（会員）、</a:t>
            </a:r>
            <a:r>
              <a:rPr lang="en-US" altLang="ja-JP" b="0" dirty="0">
                <a:latin typeface="Arial" panose="020B0604020202020204" pitchFamily="34" charset="0"/>
                <a:ea typeface="ＭＳ Ｐゴシック" panose="020B0600070205080204" pitchFamily="50" charset="-128"/>
                <a:cs typeface="Arial" panose="020B0604020202020204" pitchFamily="34" charset="0"/>
              </a:rPr>
              <a:t>10,000</a:t>
            </a:r>
            <a:r>
              <a:rPr lang="ja-JP" altLang="en-US" b="0" dirty="0">
                <a:latin typeface="Arial" panose="020B0604020202020204" pitchFamily="34" charset="0"/>
                <a:ea typeface="ＭＳ Ｐゴシック" panose="020B0600070205080204" pitchFamily="50" charset="-128"/>
                <a:cs typeface="Arial" panose="020B0604020202020204" pitchFamily="34" charset="0"/>
              </a:rPr>
              <a:t>円（非会員）</a:t>
            </a:r>
            <a:endParaRPr lang="en-US" altLang="ja-JP" b="0" dirty="0">
              <a:latin typeface="Arial" panose="020B0604020202020204" pitchFamily="34" charset="0"/>
              <a:ea typeface="ＭＳ Ｐゴシック" panose="020B0600070205080204" pitchFamily="50" charset="-128"/>
              <a:cs typeface="Arial" panose="020B0604020202020204" pitchFamily="34" charset="0"/>
            </a:endParaRPr>
          </a:p>
          <a:p>
            <a:pPr defTabSz="710501" fontAlgn="auto">
              <a:spcBef>
                <a:spcPts val="300"/>
              </a:spcBef>
              <a:spcAft>
                <a:spcPts val="0"/>
              </a:spcAft>
            </a:pPr>
            <a:r>
              <a:rPr lang="ja-JP" altLang="en-US" b="0" dirty="0">
                <a:latin typeface="Arial" panose="020B0604020202020204" pitchFamily="34" charset="0"/>
                <a:ea typeface="ＭＳ Ｐゴシック" panose="020B0600070205080204" pitchFamily="50" charset="-128"/>
                <a:cs typeface="Arial" panose="020B0604020202020204" pitchFamily="34" charset="0"/>
              </a:rPr>
              <a:t>参加申込締切日：  </a:t>
            </a:r>
            <a:r>
              <a:rPr lang="en-US" altLang="ja-JP" b="0" dirty="0">
                <a:latin typeface="Arial" panose="020B0604020202020204" pitchFamily="34" charset="0"/>
                <a:ea typeface="ＭＳ Ｐゴシック" panose="020B0600070205080204" pitchFamily="50" charset="-128"/>
                <a:cs typeface="Arial" panose="020B0604020202020204" pitchFamily="34" charset="0"/>
              </a:rPr>
              <a:t>2025</a:t>
            </a:r>
            <a:r>
              <a:rPr lang="ja-JP" altLang="en-US" b="0" dirty="0">
                <a:latin typeface="Arial" panose="020B0604020202020204" pitchFamily="34" charset="0"/>
                <a:ea typeface="ＭＳ Ｐゴシック" panose="020B0600070205080204" pitchFamily="50" charset="-128"/>
                <a:cs typeface="Arial" panose="020B0604020202020204" pitchFamily="34" charset="0"/>
              </a:rPr>
              <a:t>年</a:t>
            </a:r>
            <a:r>
              <a:rPr lang="en-US" altLang="ja-JP" b="0" dirty="0">
                <a:latin typeface="Arial" panose="020B0604020202020204" pitchFamily="34" charset="0"/>
                <a:ea typeface="ＭＳ Ｐゴシック" panose="020B0600070205080204" pitchFamily="50" charset="-128"/>
                <a:cs typeface="Arial" panose="020B0604020202020204" pitchFamily="34" charset="0"/>
              </a:rPr>
              <a:t>9</a:t>
            </a:r>
            <a:r>
              <a:rPr lang="ja-JP" altLang="en-US" b="0" dirty="0">
                <a:latin typeface="Arial" panose="020B0604020202020204" pitchFamily="34" charset="0"/>
                <a:ea typeface="ＭＳ Ｐゴシック" panose="020B0600070205080204" pitchFamily="50" charset="-128"/>
                <a:cs typeface="Arial" panose="020B0604020202020204" pitchFamily="34" charset="0"/>
              </a:rPr>
              <a:t>月</a:t>
            </a:r>
            <a:r>
              <a:rPr lang="en-US" altLang="ja-JP" b="0" dirty="0">
                <a:latin typeface="Arial" panose="020B0604020202020204" pitchFamily="34" charset="0"/>
                <a:ea typeface="ＭＳ Ｐゴシック" panose="020B0600070205080204" pitchFamily="50" charset="-128"/>
                <a:cs typeface="Arial" panose="020B0604020202020204" pitchFamily="34" charset="0"/>
              </a:rPr>
              <a:t>17</a:t>
            </a:r>
            <a:r>
              <a:rPr lang="ja-JP" altLang="en-US" b="0" dirty="0">
                <a:latin typeface="Arial" panose="020B0604020202020204" pitchFamily="34" charset="0"/>
                <a:ea typeface="ＭＳ Ｐゴシック" panose="020B0600070205080204" pitchFamily="50" charset="-128"/>
                <a:cs typeface="Arial" panose="020B0604020202020204" pitchFamily="34" charset="0"/>
              </a:rPr>
              <a:t>日（水）</a:t>
            </a:r>
          </a:p>
        </p:txBody>
      </p:sp>
      <p:sp>
        <p:nvSpPr>
          <p:cNvPr id="3" name="スクロール: 横 2">
            <a:extLst>
              <a:ext uri="{FF2B5EF4-FFF2-40B4-BE49-F238E27FC236}">
                <a16:creationId xmlns:a16="http://schemas.microsoft.com/office/drawing/2014/main" id="{858DE906-E494-1084-7D80-A76677CF0D49}"/>
              </a:ext>
            </a:extLst>
          </p:cNvPr>
          <p:cNvSpPr/>
          <p:nvPr/>
        </p:nvSpPr>
        <p:spPr>
          <a:xfrm>
            <a:off x="3744739" y="1786847"/>
            <a:ext cx="1130047" cy="634409"/>
          </a:xfrm>
          <a:prstGeom prst="horizontalScroll">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solidFill>
                  <a:srgbClr val="FF0000"/>
                </a:solidFill>
              </a:rPr>
              <a:t>開催方法を</a:t>
            </a:r>
            <a:endParaRPr lang="en-US" altLang="ja-JP" dirty="0">
              <a:solidFill>
                <a:srgbClr val="FF0000"/>
              </a:solidFill>
            </a:endParaRPr>
          </a:p>
          <a:p>
            <a:pPr algn="ctr"/>
            <a:r>
              <a:rPr lang="ja-JP" altLang="en-US" dirty="0">
                <a:solidFill>
                  <a:srgbClr val="FF0000"/>
                </a:solidFill>
              </a:rPr>
              <a:t>変更しました</a:t>
            </a:r>
            <a:endParaRPr kumimoji="1" lang="ja-JP" altLang="en-US" dirty="0">
              <a:solidFill>
                <a:srgbClr val="FF0000"/>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083538-B0F1-6BD5-6B19-B4E775BA251E}"/>
              </a:ext>
            </a:extLst>
          </p:cNvPr>
          <p:cNvSpPr>
            <a:spLocks noGrp="1"/>
          </p:cNvSpPr>
          <p:nvPr>
            <p:ph type="title"/>
          </p:nvPr>
        </p:nvSpPr>
        <p:spPr>
          <a:xfrm>
            <a:off x="5230" y="108223"/>
            <a:ext cx="5329237" cy="756084"/>
          </a:xfrm>
        </p:spPr>
        <p:txBody>
          <a:bodyPr>
            <a:noAutofit/>
          </a:bodyPr>
          <a:lstStyle/>
          <a:p>
            <a:r>
              <a:rPr kumimoji="1" lang="ja-JP" altLang="en-US" sz="1800" b="1" dirty="0"/>
              <a:t>日本設備管理学会</a:t>
            </a:r>
            <a:br>
              <a:rPr kumimoji="1" lang="en-US" altLang="ja-JP" sz="2000" dirty="0"/>
            </a:br>
            <a:r>
              <a:rPr kumimoji="1" lang="ja-JP" altLang="en-US" sz="1400" dirty="0"/>
              <a:t>「ライフサイクルメンテナンスマネジメントに関するセミナー」</a:t>
            </a:r>
            <a:endParaRPr kumimoji="1" lang="ja-JP" altLang="en-US" sz="1600" dirty="0"/>
          </a:p>
        </p:txBody>
      </p:sp>
      <p:graphicFrame>
        <p:nvGraphicFramePr>
          <p:cNvPr id="4" name="コンテンツ プレースホルダー 3">
            <a:extLst>
              <a:ext uri="{FF2B5EF4-FFF2-40B4-BE49-F238E27FC236}">
                <a16:creationId xmlns:a16="http://schemas.microsoft.com/office/drawing/2014/main" id="{7FBFDEA9-7B27-26AE-9B94-98E7460BFBB0}"/>
              </a:ext>
            </a:extLst>
          </p:cNvPr>
          <p:cNvGraphicFramePr>
            <a:graphicFrameLocks noGrp="1"/>
          </p:cNvGraphicFramePr>
          <p:nvPr>
            <p:ph idx="1"/>
            <p:extLst>
              <p:ext uri="{D42A27DB-BD31-4B8C-83A1-F6EECF244321}">
                <p14:modId xmlns:p14="http://schemas.microsoft.com/office/powerpoint/2010/main" val="2870545862"/>
              </p:ext>
            </p:extLst>
          </p:nvPr>
        </p:nvGraphicFramePr>
        <p:xfrm>
          <a:off x="266701" y="864307"/>
          <a:ext cx="4795836" cy="6365500"/>
        </p:xfrm>
        <a:graphic>
          <a:graphicData uri="http://schemas.openxmlformats.org/drawingml/2006/table">
            <a:tbl>
              <a:tblPr firstRow="1" bandRow="1">
                <a:tableStyleId>{5940675A-B579-460E-94D1-54222C63F5DA}</a:tableStyleId>
              </a:tblPr>
              <a:tblGrid>
                <a:gridCol w="741734">
                  <a:extLst>
                    <a:ext uri="{9D8B030D-6E8A-4147-A177-3AD203B41FA5}">
                      <a16:colId xmlns:a16="http://schemas.microsoft.com/office/drawing/2014/main" val="1898769933"/>
                    </a:ext>
                  </a:extLst>
                </a:gridCol>
                <a:gridCol w="1656184">
                  <a:extLst>
                    <a:ext uri="{9D8B030D-6E8A-4147-A177-3AD203B41FA5}">
                      <a16:colId xmlns:a16="http://schemas.microsoft.com/office/drawing/2014/main" val="220377193"/>
                    </a:ext>
                  </a:extLst>
                </a:gridCol>
                <a:gridCol w="756085">
                  <a:extLst>
                    <a:ext uri="{9D8B030D-6E8A-4147-A177-3AD203B41FA5}">
                      <a16:colId xmlns:a16="http://schemas.microsoft.com/office/drawing/2014/main" val="3609860246"/>
                    </a:ext>
                  </a:extLst>
                </a:gridCol>
                <a:gridCol w="1641833">
                  <a:extLst>
                    <a:ext uri="{9D8B030D-6E8A-4147-A177-3AD203B41FA5}">
                      <a16:colId xmlns:a16="http://schemas.microsoft.com/office/drawing/2014/main" val="731623294"/>
                    </a:ext>
                  </a:extLst>
                </a:gridCol>
              </a:tblGrid>
              <a:tr h="370840">
                <a:tc gridSpan="4">
                  <a:txBody>
                    <a:bodyPr/>
                    <a:lstStyle/>
                    <a:p>
                      <a:r>
                        <a:rPr kumimoji="1" lang="en-US" altLang="ja-JP" sz="1100" dirty="0"/>
                        <a:t>【</a:t>
                      </a:r>
                      <a:r>
                        <a:rPr kumimoji="1" lang="ja-JP" altLang="en-US" sz="1100" dirty="0"/>
                        <a:t>申込先</a:t>
                      </a:r>
                      <a:r>
                        <a:rPr kumimoji="1" lang="en-US" altLang="ja-JP" sz="1100" dirty="0"/>
                        <a:t>】</a:t>
                      </a:r>
                    </a:p>
                    <a:p>
                      <a:r>
                        <a:rPr kumimoji="1" lang="ja-JP" altLang="en-US" sz="1100" dirty="0"/>
                        <a:t>　</a:t>
                      </a:r>
                      <a:r>
                        <a:rPr kumimoji="1" lang="ja-JP" altLang="en-US" sz="1050" dirty="0"/>
                        <a:t>〒</a:t>
                      </a:r>
                      <a:r>
                        <a:rPr kumimoji="1" lang="en-US" altLang="ja-JP" sz="1050" dirty="0"/>
                        <a:t>461-8580 </a:t>
                      </a:r>
                      <a:r>
                        <a:rPr kumimoji="1" lang="ja-JP" altLang="en-US" sz="1050" dirty="0"/>
                        <a:t>名古屋市東区白壁</a:t>
                      </a:r>
                      <a:r>
                        <a:rPr kumimoji="1" lang="en-US" altLang="ja-JP" sz="1050" dirty="0"/>
                        <a:t>3-12-13</a:t>
                      </a:r>
                      <a:r>
                        <a:rPr kumimoji="1" lang="ja-JP" altLang="en-US" sz="1050" dirty="0"/>
                        <a:t>　（一社）日本設備管理学会 事務局</a:t>
                      </a:r>
                      <a:endParaRPr kumimoji="1" lang="en-US" altLang="ja-JP" sz="1100" dirty="0"/>
                    </a:p>
                    <a:p>
                      <a:r>
                        <a:rPr kumimoji="1" lang="ja-JP" altLang="en-US" sz="1100" dirty="0"/>
                        <a:t>　</a:t>
                      </a:r>
                      <a:r>
                        <a:rPr kumimoji="1" lang="en-US" altLang="ja-JP" sz="1100" dirty="0"/>
                        <a:t>E-mail</a:t>
                      </a:r>
                      <a:r>
                        <a:rPr kumimoji="1" lang="ja-JP" altLang="en-US" sz="1100" dirty="0"/>
                        <a:t>　</a:t>
                      </a:r>
                      <a:r>
                        <a:rPr kumimoji="1" lang="en-US" altLang="ja-JP" sz="1100" dirty="0"/>
                        <a:t>sopej@chusanren.or.jp</a:t>
                      </a:r>
                      <a:r>
                        <a:rPr kumimoji="1" lang="ja-JP" altLang="en-US" sz="1100" dirty="0"/>
                        <a:t>　　</a:t>
                      </a:r>
                      <a:r>
                        <a:rPr kumimoji="1" lang="en-US" altLang="ja-JP" sz="1100" dirty="0"/>
                        <a:t>FAX</a:t>
                      </a:r>
                      <a:r>
                        <a:rPr kumimoji="1" lang="ja-JP" altLang="en-US" sz="1100" dirty="0"/>
                        <a:t>　</a:t>
                      </a:r>
                      <a:r>
                        <a:rPr kumimoji="1" lang="en-US" altLang="ja-JP" sz="1100" dirty="0"/>
                        <a:t>052-931-5195</a:t>
                      </a:r>
                    </a:p>
                    <a:p>
                      <a:pPr>
                        <a:spcBef>
                          <a:spcPts val="600"/>
                        </a:spcBef>
                      </a:pPr>
                      <a:r>
                        <a:rPr kumimoji="1" lang="en-US" altLang="ja-JP" sz="1100" dirty="0"/>
                        <a:t>【</a:t>
                      </a:r>
                      <a:r>
                        <a:rPr kumimoji="1" lang="ja-JP" altLang="en-US" sz="1100" dirty="0"/>
                        <a:t>申込み締切日</a:t>
                      </a:r>
                      <a:r>
                        <a:rPr kumimoji="1" lang="en-US" altLang="ja-JP" sz="1100" dirty="0"/>
                        <a:t>】</a:t>
                      </a:r>
                    </a:p>
                    <a:p>
                      <a:r>
                        <a:rPr kumimoji="1" lang="ja-JP" altLang="en-US" sz="1050" dirty="0"/>
                        <a:t>　</a:t>
                      </a:r>
                      <a:r>
                        <a:rPr kumimoji="1" lang="en-US" altLang="ja-JP" sz="1050" dirty="0">
                          <a:solidFill>
                            <a:srgbClr val="FF0000"/>
                          </a:solidFill>
                        </a:rPr>
                        <a:t>2025</a:t>
                      </a:r>
                      <a:r>
                        <a:rPr kumimoji="1" lang="ja-JP" altLang="en-US" sz="1050" dirty="0">
                          <a:solidFill>
                            <a:srgbClr val="FF0000"/>
                          </a:solidFill>
                        </a:rPr>
                        <a:t>年</a:t>
                      </a:r>
                      <a:r>
                        <a:rPr kumimoji="1" lang="en-US" altLang="ja-JP" sz="1050" dirty="0">
                          <a:solidFill>
                            <a:srgbClr val="FF0000"/>
                          </a:solidFill>
                        </a:rPr>
                        <a:t>9</a:t>
                      </a:r>
                      <a:r>
                        <a:rPr kumimoji="1" lang="ja-JP" altLang="en-US" sz="1050" dirty="0">
                          <a:solidFill>
                            <a:srgbClr val="FF0000"/>
                          </a:solidFill>
                        </a:rPr>
                        <a:t>月</a:t>
                      </a:r>
                      <a:r>
                        <a:rPr kumimoji="1" lang="en-US" altLang="ja-JP" sz="1050" dirty="0">
                          <a:solidFill>
                            <a:srgbClr val="FF0000"/>
                          </a:solidFill>
                        </a:rPr>
                        <a:t>17</a:t>
                      </a:r>
                      <a:r>
                        <a:rPr kumimoji="1" lang="ja-JP" altLang="en-US" sz="1050" dirty="0">
                          <a:solidFill>
                            <a:srgbClr val="FF0000"/>
                          </a:solidFill>
                        </a:rPr>
                        <a:t>日（水）必着</a:t>
                      </a:r>
                      <a:endParaRPr kumimoji="1" lang="en-US" altLang="ja-JP" sz="1050" dirty="0">
                        <a:solidFill>
                          <a:srgbClr val="FF0000"/>
                        </a:solidFill>
                      </a:endParaRPr>
                    </a:p>
                    <a:p>
                      <a:pPr>
                        <a:spcBef>
                          <a:spcPts val="600"/>
                        </a:spcBef>
                      </a:pPr>
                      <a:r>
                        <a:rPr kumimoji="1" lang="en-US" altLang="ja-JP" sz="1100" dirty="0"/>
                        <a:t>【</a:t>
                      </a:r>
                      <a:r>
                        <a:rPr kumimoji="1" lang="ja-JP" altLang="en-US" sz="1100" dirty="0"/>
                        <a:t>申込方法等</a:t>
                      </a:r>
                      <a:r>
                        <a:rPr kumimoji="1" lang="en-US" altLang="ja-JP" sz="1100" dirty="0"/>
                        <a:t>】</a:t>
                      </a:r>
                    </a:p>
                    <a:p>
                      <a:r>
                        <a:rPr kumimoji="1" lang="ja-JP" altLang="en-US" sz="1050" dirty="0"/>
                        <a:t>　◆下記申込書に必要事項をご記入の上、メールまたは</a:t>
                      </a:r>
                      <a:r>
                        <a:rPr kumimoji="1" lang="en-US" altLang="ja-JP" sz="1050" dirty="0"/>
                        <a:t>FAX</a:t>
                      </a:r>
                      <a:r>
                        <a:rPr kumimoji="1" lang="ja-JP" altLang="en-US" sz="1050" dirty="0"/>
                        <a:t>でお申込み下さい。</a:t>
                      </a:r>
                      <a:endParaRPr kumimoji="1" lang="en-US" altLang="ja-JP" sz="1050" dirty="0"/>
                    </a:p>
                    <a:p>
                      <a:r>
                        <a:rPr kumimoji="1" lang="ja-JP" altLang="en-US" sz="1050" dirty="0"/>
                        <a:t>　　　</a:t>
                      </a:r>
                      <a:r>
                        <a:rPr kumimoji="1" lang="en-US" altLang="ja-JP" sz="1050" dirty="0"/>
                        <a:t>※</a:t>
                      </a:r>
                      <a:r>
                        <a:rPr kumimoji="1" lang="ja-JP" altLang="en-US" sz="1050" dirty="0"/>
                        <a:t>電話によるお申込みは受け付けておりません。</a:t>
                      </a:r>
                      <a:endParaRPr kumimoji="1" lang="en-US" altLang="ja-JP" sz="1050" dirty="0"/>
                    </a:p>
                    <a:p>
                      <a:r>
                        <a:rPr kumimoji="1" lang="ja-JP" altLang="en-US" sz="1050" dirty="0"/>
                        <a:t>　◆申込書受領後、請求書送付先にご請求書をお送りいたします。</a:t>
                      </a:r>
                      <a:endParaRPr kumimoji="1" lang="en-US" altLang="ja-JP" sz="1050" dirty="0"/>
                    </a:p>
                    <a:p>
                      <a:r>
                        <a:rPr kumimoji="1" lang="ja-JP" altLang="en-US" sz="1050" dirty="0"/>
                        <a:t>　　　</a:t>
                      </a:r>
                      <a:r>
                        <a:rPr kumimoji="1" lang="en-US" altLang="ja-JP" sz="1050" dirty="0"/>
                        <a:t>※</a:t>
                      </a:r>
                      <a:r>
                        <a:rPr kumimoji="1" lang="ja-JP" altLang="en-US" sz="1050" dirty="0"/>
                        <a:t>当学会はインボイス対応をしていませんのであらかじめご了承ください。</a:t>
                      </a:r>
                      <a:endParaRPr kumimoji="1" lang="en-US" altLang="ja-JP" sz="1050" dirty="0"/>
                    </a:p>
                    <a:p>
                      <a:r>
                        <a:rPr kumimoji="1" lang="ja-JP" altLang="en-US" sz="1050" dirty="0"/>
                        <a:t>　◆ご請求書が届き次第、指定口座にご入金をお願いします。</a:t>
                      </a:r>
                      <a:endParaRPr kumimoji="1" lang="en-US" altLang="ja-JP" sz="1050" dirty="0"/>
                    </a:p>
                    <a:p>
                      <a:r>
                        <a:rPr kumimoji="1" lang="ja-JP" altLang="en-US" sz="1050" dirty="0"/>
                        <a:t>　◆振込手数料は、貴殿にてご負担願います。</a:t>
                      </a:r>
                      <a:endParaRPr kumimoji="1" lang="en-US" altLang="ja-JP" sz="1050" dirty="0"/>
                    </a:p>
                    <a:p>
                      <a:r>
                        <a:rPr kumimoji="1" lang="ja-JP" altLang="en-US" sz="1050" dirty="0"/>
                        <a:t>　◆セミナー当日は、受付にお名刺をお渡しください。</a:t>
                      </a:r>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2719470142"/>
                  </a:ext>
                </a:extLst>
              </a:tr>
              <a:tr h="370840">
                <a:tc gridSpan="4">
                  <a:txBody>
                    <a:bodyPr/>
                    <a:lstStyle/>
                    <a:p>
                      <a:pPr algn="ctr"/>
                      <a:r>
                        <a:rPr kumimoji="1" lang="ja-JP" altLang="en-US" sz="1400" b="1" dirty="0"/>
                        <a:t>参加申込書</a:t>
                      </a:r>
                    </a:p>
                  </a:txBody>
                  <a:tcPr anchor="ctr">
                    <a:solidFill>
                      <a:schemeClr val="bg1">
                        <a:lumMod val="85000"/>
                      </a:schemeClr>
                    </a:solidFill>
                  </a:tcPr>
                </a:tc>
                <a:tc hMerge="1">
                  <a:txBody>
                    <a:bodyPr/>
                    <a:lstStyle/>
                    <a:p>
                      <a:endParaRPr kumimoji="1" lang="ja-JP" altLang="en-US" sz="1200" dirty="0"/>
                    </a:p>
                  </a:txBody>
                  <a:tcPr/>
                </a:tc>
                <a:tc hMerge="1">
                  <a:txBody>
                    <a:bodyPr/>
                    <a:lstStyle/>
                    <a:p>
                      <a:endParaRPr kumimoji="1" lang="ja-JP" altLang="en-US" sz="1200" dirty="0"/>
                    </a:p>
                  </a:txBody>
                  <a:tcPr/>
                </a:tc>
                <a:tc hMerge="1">
                  <a:txBody>
                    <a:bodyPr/>
                    <a:lstStyle/>
                    <a:p>
                      <a:endParaRPr kumimoji="1" lang="ja-JP" altLang="en-US" sz="1200" dirty="0"/>
                    </a:p>
                  </a:txBody>
                  <a:tcPr/>
                </a:tc>
                <a:extLst>
                  <a:ext uri="{0D108BD9-81ED-4DB2-BD59-A6C34878D82A}">
                    <a16:rowId xmlns:a16="http://schemas.microsoft.com/office/drawing/2014/main" val="792594374"/>
                  </a:ext>
                </a:extLst>
              </a:tr>
              <a:tr h="370840">
                <a:tc gridSpan="4">
                  <a:txBody>
                    <a:bodyPr/>
                    <a:lstStyle/>
                    <a:p>
                      <a:r>
                        <a:rPr kumimoji="1" lang="en-US" altLang="ja-JP" sz="1100" dirty="0"/>
                        <a:t>【</a:t>
                      </a:r>
                      <a:r>
                        <a:rPr kumimoji="1" lang="ja-JP" altLang="en-US" sz="1100" dirty="0"/>
                        <a:t>参加費</a:t>
                      </a:r>
                      <a:r>
                        <a:rPr kumimoji="1" lang="en-US" altLang="ja-JP" sz="1100" dirty="0"/>
                        <a:t>】 </a:t>
                      </a:r>
                      <a:r>
                        <a:rPr kumimoji="1" lang="en-US" altLang="ja-JP" sz="1000" dirty="0"/>
                        <a:t>※</a:t>
                      </a:r>
                      <a:r>
                        <a:rPr kumimoji="1" lang="ja-JP" altLang="en-US" sz="1000" dirty="0"/>
                        <a:t>該当する□を■に塗りつぶしてください。</a:t>
                      </a:r>
                      <a:endParaRPr kumimoji="1" lang="en-US" altLang="ja-JP" sz="1050" dirty="0"/>
                    </a:p>
                    <a:p>
                      <a:pPr>
                        <a:tabLst>
                          <a:tab pos="3590925" algn="l"/>
                        </a:tabLst>
                      </a:pPr>
                      <a:r>
                        <a:rPr kumimoji="1" lang="ja-JP" altLang="en-US" sz="1050" dirty="0"/>
                        <a:t>　□ 会員　（正会員・賛助会員・学生会員・研究室会員）</a:t>
                      </a:r>
                      <a:r>
                        <a:rPr kumimoji="1" lang="en-US" altLang="ja-JP" sz="1050" dirty="0"/>
                        <a:t>	</a:t>
                      </a:r>
                      <a:r>
                        <a:rPr kumimoji="1" lang="en-US" altLang="ja-JP" sz="1050" dirty="0">
                          <a:solidFill>
                            <a:srgbClr val="FF0000"/>
                          </a:solidFill>
                        </a:rPr>
                        <a:t>  7</a:t>
                      </a:r>
                      <a:r>
                        <a:rPr kumimoji="1" lang="ja-JP" altLang="en-US" sz="1050" dirty="0">
                          <a:solidFill>
                            <a:srgbClr val="FF0000"/>
                          </a:solidFill>
                        </a:rPr>
                        <a:t>，</a:t>
                      </a:r>
                      <a:r>
                        <a:rPr kumimoji="1" lang="en-US" altLang="ja-JP" sz="1050" dirty="0">
                          <a:solidFill>
                            <a:srgbClr val="FF0000"/>
                          </a:solidFill>
                        </a:rPr>
                        <a:t>000</a:t>
                      </a:r>
                      <a:r>
                        <a:rPr kumimoji="1" lang="ja-JP" altLang="en-US" sz="1050" dirty="0">
                          <a:solidFill>
                            <a:srgbClr val="FF0000"/>
                          </a:solidFill>
                        </a:rPr>
                        <a:t>円（税込）</a:t>
                      </a:r>
                      <a:endParaRPr kumimoji="1" lang="en-US" altLang="ja-JP" sz="1050" dirty="0">
                        <a:solidFill>
                          <a:srgbClr val="FF0000"/>
                        </a:solidFill>
                      </a:endParaRPr>
                    </a:p>
                    <a:p>
                      <a:pPr>
                        <a:tabLst>
                          <a:tab pos="3590925" algn="l"/>
                        </a:tabLst>
                      </a:pPr>
                      <a:r>
                        <a:rPr kumimoji="1" lang="ja-JP" altLang="en-US" sz="1050" dirty="0"/>
                        <a:t>　□ 会員外</a:t>
                      </a:r>
                      <a:r>
                        <a:rPr kumimoji="1" lang="en-US" altLang="ja-JP" sz="1050" dirty="0"/>
                        <a:t>	</a:t>
                      </a:r>
                      <a:r>
                        <a:rPr kumimoji="1" lang="en-US" altLang="ja-JP" sz="1050" dirty="0">
                          <a:solidFill>
                            <a:srgbClr val="FF0000"/>
                          </a:solidFill>
                        </a:rPr>
                        <a:t> 10</a:t>
                      </a:r>
                      <a:r>
                        <a:rPr kumimoji="1" lang="ja-JP" altLang="en-US" sz="1050" dirty="0">
                          <a:solidFill>
                            <a:srgbClr val="FF0000"/>
                          </a:solidFill>
                        </a:rPr>
                        <a:t>，</a:t>
                      </a:r>
                      <a:r>
                        <a:rPr kumimoji="1" lang="en-US" altLang="ja-JP" sz="1050" dirty="0">
                          <a:solidFill>
                            <a:srgbClr val="FF0000"/>
                          </a:solidFill>
                        </a:rPr>
                        <a:t>000</a:t>
                      </a:r>
                      <a:r>
                        <a:rPr kumimoji="1" lang="ja-JP" altLang="en-US" sz="1050" dirty="0">
                          <a:solidFill>
                            <a:srgbClr val="FF0000"/>
                          </a:solidFill>
                        </a:rPr>
                        <a:t>円（税込）</a:t>
                      </a:r>
                    </a:p>
                  </a:txBody>
                  <a:tcPr/>
                </a:tc>
                <a:tc hMerge="1">
                  <a:txBody>
                    <a:bodyPr/>
                    <a:lstStyle/>
                    <a:p>
                      <a:endParaRPr kumimoji="1" lang="ja-JP" altLang="en-US" sz="1100" dirty="0"/>
                    </a:p>
                  </a:txBody>
                  <a:tcPr/>
                </a:tc>
                <a:tc hMerge="1">
                  <a:txBody>
                    <a:bodyPr/>
                    <a:lstStyle/>
                    <a:p>
                      <a:endParaRPr kumimoji="1" lang="ja-JP" altLang="en-US" sz="1100" dirty="0"/>
                    </a:p>
                  </a:txBody>
                  <a:tcPr/>
                </a:tc>
                <a:tc hMerge="1">
                  <a:txBody>
                    <a:bodyPr/>
                    <a:lstStyle/>
                    <a:p>
                      <a:endParaRPr kumimoji="1" lang="ja-JP" altLang="en-US" sz="1100" dirty="0"/>
                    </a:p>
                  </a:txBody>
                  <a:tcPr/>
                </a:tc>
                <a:extLst>
                  <a:ext uri="{0D108BD9-81ED-4DB2-BD59-A6C34878D82A}">
                    <a16:rowId xmlns:a16="http://schemas.microsoft.com/office/drawing/2014/main" val="1576102011"/>
                  </a:ext>
                </a:extLst>
              </a:tr>
              <a:tr h="370840">
                <a:tc gridSpan="2">
                  <a:txBody>
                    <a:bodyPr/>
                    <a:lstStyle/>
                    <a:p>
                      <a:pPr algn="ctr"/>
                      <a:r>
                        <a:rPr kumimoji="1" lang="ja-JP" altLang="en-US" sz="1100" b="1" dirty="0"/>
                        <a:t>参加者</a:t>
                      </a:r>
                    </a:p>
                  </a:txBody>
                  <a:tcPr anchor="ctr">
                    <a:solidFill>
                      <a:schemeClr val="bg1">
                        <a:lumMod val="95000"/>
                      </a:schemeClr>
                    </a:solidFill>
                  </a:tcPr>
                </a:tc>
                <a:tc hMerge="1">
                  <a:txBody>
                    <a:bodyPr/>
                    <a:lstStyle/>
                    <a:p>
                      <a:endParaRPr kumimoji="1" lang="ja-JP" altLang="en-US" sz="1100" dirty="0"/>
                    </a:p>
                  </a:txBody>
                  <a:tcPr/>
                </a:tc>
                <a:tc gridSpan="2">
                  <a:txBody>
                    <a:bodyPr/>
                    <a:lstStyle/>
                    <a:p>
                      <a:pPr algn="ctr"/>
                      <a:r>
                        <a:rPr kumimoji="1" lang="ja-JP" altLang="en-US" sz="1100" b="1" dirty="0"/>
                        <a:t>請求書送付先</a:t>
                      </a:r>
                      <a:endParaRPr kumimoji="1" lang="en-US" altLang="ja-JP" sz="1100" b="1" dirty="0"/>
                    </a:p>
                    <a:p>
                      <a:pPr algn="ctr"/>
                      <a:r>
                        <a:rPr kumimoji="1" lang="en-US" altLang="ja-JP" sz="1000" dirty="0"/>
                        <a:t>※</a:t>
                      </a:r>
                      <a:r>
                        <a:rPr kumimoji="1" lang="ja-JP" altLang="en-US" sz="1000" dirty="0"/>
                        <a:t>左記と同じ場合は、記載不要です。</a:t>
                      </a:r>
                    </a:p>
                  </a:txBody>
                  <a:tcPr anchor="ctr"/>
                </a:tc>
                <a:tc hMerge="1">
                  <a:txBody>
                    <a:bodyPr/>
                    <a:lstStyle/>
                    <a:p>
                      <a:endParaRPr kumimoji="1" lang="ja-JP" altLang="en-US" sz="1100" dirty="0"/>
                    </a:p>
                  </a:txBody>
                  <a:tcPr/>
                </a:tc>
                <a:extLst>
                  <a:ext uri="{0D108BD9-81ED-4DB2-BD59-A6C34878D82A}">
                    <a16:rowId xmlns:a16="http://schemas.microsoft.com/office/drawing/2014/main" val="4133194244"/>
                  </a:ext>
                </a:extLst>
              </a:tr>
              <a:tr h="416820">
                <a:tc>
                  <a:txBody>
                    <a:bodyPr/>
                    <a:lstStyle/>
                    <a:p>
                      <a:pPr algn="ctr"/>
                      <a:r>
                        <a:rPr kumimoji="1" lang="ja-JP" altLang="en-US" sz="800" dirty="0"/>
                        <a:t>（フリガナ）</a:t>
                      </a:r>
                      <a:endParaRPr kumimoji="1" lang="en-US" altLang="ja-JP" sz="800" dirty="0"/>
                    </a:p>
                    <a:p>
                      <a:pPr algn="ctr"/>
                      <a:r>
                        <a:rPr kumimoji="1" lang="ja-JP" altLang="en-US" sz="900" dirty="0"/>
                        <a:t>氏名</a:t>
                      </a:r>
                    </a:p>
                  </a:txBody>
                  <a:tcPr anchor="ctr">
                    <a:solidFill>
                      <a:schemeClr val="bg1">
                        <a:lumMod val="95000"/>
                      </a:schemeClr>
                    </a:solidFill>
                  </a:tcPr>
                </a:tc>
                <a:tc>
                  <a:txBody>
                    <a:bodyPr/>
                    <a:lstStyle/>
                    <a:p>
                      <a:endParaRPr kumimoji="1" lang="ja-JP" altLang="en-US" sz="1100" dirty="0"/>
                    </a:p>
                  </a:txBody>
                  <a:tcPr anchor="ctr"/>
                </a:tc>
                <a:tc>
                  <a:txBody>
                    <a:bodyPr/>
                    <a:lstStyle/>
                    <a:p>
                      <a:pPr algn="ctr"/>
                      <a:r>
                        <a:rPr kumimoji="1" lang="ja-JP" altLang="en-US" sz="800" dirty="0"/>
                        <a:t>（フリガナ）</a:t>
                      </a:r>
                      <a:endParaRPr kumimoji="1" lang="en-US" altLang="ja-JP" sz="800" dirty="0"/>
                    </a:p>
                    <a:p>
                      <a:pPr algn="ctr"/>
                      <a:r>
                        <a:rPr kumimoji="1" lang="ja-JP" altLang="en-US" sz="900" dirty="0"/>
                        <a:t>氏名</a:t>
                      </a:r>
                    </a:p>
                  </a:txBody>
                  <a:tcPr anchor="ctr"/>
                </a:tc>
                <a:tc>
                  <a:txBody>
                    <a:bodyPr/>
                    <a:lstStyle/>
                    <a:p>
                      <a:endParaRPr kumimoji="1" lang="ja-JP" altLang="en-US" sz="1100" dirty="0"/>
                    </a:p>
                  </a:txBody>
                  <a:tcPr anchor="ctr"/>
                </a:tc>
                <a:extLst>
                  <a:ext uri="{0D108BD9-81ED-4DB2-BD59-A6C34878D82A}">
                    <a16:rowId xmlns:a16="http://schemas.microsoft.com/office/drawing/2014/main" val="2317024559"/>
                  </a:ext>
                </a:extLst>
              </a:tr>
              <a:tr h="370840">
                <a:tc>
                  <a:txBody>
                    <a:bodyPr/>
                    <a:lstStyle/>
                    <a:p>
                      <a:pPr algn="ctr"/>
                      <a:r>
                        <a:rPr kumimoji="1" lang="ja-JP" altLang="en-US" sz="900" dirty="0"/>
                        <a:t>勤務先名</a:t>
                      </a:r>
                    </a:p>
                  </a:txBody>
                  <a:tcPr anchor="ctr">
                    <a:solidFill>
                      <a:schemeClr val="bg1">
                        <a:lumMod val="95000"/>
                      </a:schemeClr>
                    </a:solidFill>
                  </a:tcPr>
                </a:tc>
                <a:tc>
                  <a:txBody>
                    <a:bodyPr/>
                    <a:lstStyle/>
                    <a:p>
                      <a:endParaRPr kumimoji="1" lang="ja-JP" altLang="en-US" sz="1100" dirty="0"/>
                    </a:p>
                  </a:txBody>
                  <a:tcPr anchor="ctr"/>
                </a:tc>
                <a:tc>
                  <a:txBody>
                    <a:bodyPr/>
                    <a:lstStyle/>
                    <a:p>
                      <a:pPr algn="ctr"/>
                      <a:r>
                        <a:rPr kumimoji="1" lang="ja-JP" altLang="en-US" sz="900" dirty="0"/>
                        <a:t>勤務先名</a:t>
                      </a:r>
                    </a:p>
                  </a:txBody>
                  <a:tcPr anchor="ctr"/>
                </a:tc>
                <a:tc>
                  <a:txBody>
                    <a:bodyPr/>
                    <a:lstStyle/>
                    <a:p>
                      <a:endParaRPr kumimoji="1" lang="ja-JP" altLang="en-US" sz="1100" dirty="0"/>
                    </a:p>
                  </a:txBody>
                  <a:tcPr anchor="ctr"/>
                </a:tc>
                <a:extLst>
                  <a:ext uri="{0D108BD9-81ED-4DB2-BD59-A6C34878D82A}">
                    <a16:rowId xmlns:a16="http://schemas.microsoft.com/office/drawing/2014/main" val="3197648117"/>
                  </a:ext>
                </a:extLst>
              </a:tr>
              <a:tr h="370840">
                <a:tc>
                  <a:txBody>
                    <a:bodyPr/>
                    <a:lstStyle/>
                    <a:p>
                      <a:pPr algn="ctr"/>
                      <a:r>
                        <a:rPr kumimoji="1" lang="ja-JP" altLang="en-US" sz="900" dirty="0"/>
                        <a:t>事業所名</a:t>
                      </a:r>
                    </a:p>
                  </a:txBody>
                  <a:tcPr anchor="ctr">
                    <a:solidFill>
                      <a:schemeClr val="bg1">
                        <a:lumMod val="95000"/>
                      </a:schemeClr>
                    </a:solidFill>
                  </a:tcPr>
                </a:tc>
                <a:tc>
                  <a:txBody>
                    <a:bodyPr/>
                    <a:lstStyle/>
                    <a:p>
                      <a:endParaRPr kumimoji="1" lang="ja-JP" altLang="en-US" sz="1100" dirty="0"/>
                    </a:p>
                  </a:txBody>
                  <a:tcPr anchor="ctr"/>
                </a:tc>
                <a:tc>
                  <a:txBody>
                    <a:bodyPr/>
                    <a:lstStyle/>
                    <a:p>
                      <a:pPr algn="ctr"/>
                      <a:r>
                        <a:rPr kumimoji="1" lang="ja-JP" altLang="en-US" sz="900" dirty="0"/>
                        <a:t>事業所名</a:t>
                      </a:r>
                    </a:p>
                  </a:txBody>
                  <a:tcPr anchor="ctr"/>
                </a:tc>
                <a:tc>
                  <a:txBody>
                    <a:bodyPr/>
                    <a:lstStyle/>
                    <a:p>
                      <a:endParaRPr kumimoji="1" lang="ja-JP" altLang="en-US" sz="1100" dirty="0"/>
                    </a:p>
                  </a:txBody>
                  <a:tcPr anchor="ctr"/>
                </a:tc>
                <a:extLst>
                  <a:ext uri="{0D108BD9-81ED-4DB2-BD59-A6C34878D82A}">
                    <a16:rowId xmlns:a16="http://schemas.microsoft.com/office/drawing/2014/main" val="1065039352"/>
                  </a:ext>
                </a:extLst>
              </a:tr>
              <a:tr h="370840">
                <a:tc>
                  <a:txBody>
                    <a:bodyPr/>
                    <a:lstStyle/>
                    <a:p>
                      <a:pPr algn="ctr"/>
                      <a:r>
                        <a:rPr kumimoji="1" lang="ja-JP" altLang="en-US" sz="900" dirty="0"/>
                        <a:t>部署・役職</a:t>
                      </a:r>
                    </a:p>
                  </a:txBody>
                  <a:tcPr anchor="ctr">
                    <a:solidFill>
                      <a:schemeClr val="bg1">
                        <a:lumMod val="95000"/>
                      </a:schemeClr>
                    </a:solidFill>
                  </a:tcPr>
                </a:tc>
                <a:tc>
                  <a:txBody>
                    <a:bodyPr/>
                    <a:lstStyle/>
                    <a:p>
                      <a:endParaRPr kumimoji="1" lang="ja-JP" altLang="en-US" sz="1100" dirty="0"/>
                    </a:p>
                  </a:txBody>
                  <a:tcPr anchor="ctr"/>
                </a:tc>
                <a:tc>
                  <a:txBody>
                    <a:bodyPr/>
                    <a:lstStyle/>
                    <a:p>
                      <a:pPr algn="ctr"/>
                      <a:r>
                        <a:rPr kumimoji="1" lang="ja-JP" altLang="en-US" sz="900" dirty="0"/>
                        <a:t>部署・役職</a:t>
                      </a:r>
                    </a:p>
                  </a:txBody>
                  <a:tcPr anchor="ctr"/>
                </a:tc>
                <a:tc>
                  <a:txBody>
                    <a:bodyPr/>
                    <a:lstStyle/>
                    <a:p>
                      <a:endParaRPr kumimoji="1" lang="ja-JP" altLang="en-US" sz="1100" dirty="0"/>
                    </a:p>
                  </a:txBody>
                  <a:tcPr anchor="ctr"/>
                </a:tc>
                <a:extLst>
                  <a:ext uri="{0D108BD9-81ED-4DB2-BD59-A6C34878D82A}">
                    <a16:rowId xmlns:a16="http://schemas.microsoft.com/office/drawing/2014/main" val="3484944797"/>
                  </a:ext>
                </a:extLst>
              </a:tr>
              <a:tr h="370840">
                <a:tc>
                  <a:txBody>
                    <a:bodyPr/>
                    <a:lstStyle/>
                    <a:p>
                      <a:pPr algn="ctr"/>
                      <a:r>
                        <a:rPr kumimoji="1" lang="ja-JP" altLang="en-US" sz="900" dirty="0"/>
                        <a:t>住所</a:t>
                      </a:r>
                    </a:p>
                  </a:txBody>
                  <a:tcPr anchor="ctr">
                    <a:solidFill>
                      <a:schemeClr val="bg1">
                        <a:lumMod val="95000"/>
                      </a:schemeClr>
                    </a:solidFill>
                  </a:tcPr>
                </a:tc>
                <a:tc>
                  <a:txBody>
                    <a:bodyPr/>
                    <a:lstStyle/>
                    <a:p>
                      <a:endParaRPr kumimoji="1" lang="ja-JP" altLang="en-US" sz="1100" dirty="0"/>
                    </a:p>
                  </a:txBody>
                  <a:tcPr anchor="ctr"/>
                </a:tc>
                <a:tc>
                  <a:txBody>
                    <a:bodyPr/>
                    <a:lstStyle/>
                    <a:p>
                      <a:pPr algn="ctr"/>
                      <a:r>
                        <a:rPr kumimoji="1" lang="ja-JP" altLang="en-US" sz="900" dirty="0"/>
                        <a:t>住所</a:t>
                      </a:r>
                    </a:p>
                  </a:txBody>
                  <a:tcPr anchor="ctr"/>
                </a:tc>
                <a:tc>
                  <a:txBody>
                    <a:bodyPr/>
                    <a:lstStyle/>
                    <a:p>
                      <a:endParaRPr kumimoji="1" lang="ja-JP" altLang="en-US" sz="1100" dirty="0"/>
                    </a:p>
                  </a:txBody>
                  <a:tcPr anchor="ctr"/>
                </a:tc>
                <a:extLst>
                  <a:ext uri="{0D108BD9-81ED-4DB2-BD59-A6C34878D82A}">
                    <a16:rowId xmlns:a16="http://schemas.microsoft.com/office/drawing/2014/main" val="3137136062"/>
                  </a:ext>
                </a:extLst>
              </a:tr>
              <a:tr h="370840">
                <a:tc>
                  <a:txBody>
                    <a:bodyPr/>
                    <a:lstStyle/>
                    <a:p>
                      <a:pPr algn="ctr"/>
                      <a:r>
                        <a:rPr kumimoji="1" lang="en-US" altLang="ja-JP" sz="900" dirty="0"/>
                        <a:t>TEL</a:t>
                      </a:r>
                      <a:endParaRPr kumimoji="1" lang="ja-JP" altLang="en-US" sz="900" dirty="0"/>
                    </a:p>
                  </a:txBody>
                  <a:tcPr anchor="ctr">
                    <a:solidFill>
                      <a:schemeClr val="bg1">
                        <a:lumMod val="95000"/>
                      </a:schemeClr>
                    </a:solidFill>
                  </a:tcPr>
                </a:tc>
                <a:tc>
                  <a:txBody>
                    <a:bodyPr/>
                    <a:lstStyle/>
                    <a:p>
                      <a:endParaRPr kumimoji="1" lang="ja-JP" altLang="en-US" sz="1100" dirty="0"/>
                    </a:p>
                  </a:txBody>
                  <a:tcPr anchor="ctr"/>
                </a:tc>
                <a:tc>
                  <a:txBody>
                    <a:bodyPr/>
                    <a:lstStyle/>
                    <a:p>
                      <a:pPr algn="ctr"/>
                      <a:r>
                        <a:rPr kumimoji="1" lang="en-US" altLang="ja-JP" sz="900" dirty="0"/>
                        <a:t>TEL</a:t>
                      </a:r>
                      <a:endParaRPr kumimoji="1" lang="ja-JP" altLang="en-US" sz="900" dirty="0"/>
                    </a:p>
                  </a:txBody>
                  <a:tcPr anchor="ctr"/>
                </a:tc>
                <a:tc>
                  <a:txBody>
                    <a:bodyPr/>
                    <a:lstStyle/>
                    <a:p>
                      <a:endParaRPr kumimoji="1" lang="ja-JP" altLang="en-US" sz="1100" dirty="0"/>
                    </a:p>
                  </a:txBody>
                  <a:tcPr anchor="ctr"/>
                </a:tc>
                <a:extLst>
                  <a:ext uri="{0D108BD9-81ED-4DB2-BD59-A6C34878D82A}">
                    <a16:rowId xmlns:a16="http://schemas.microsoft.com/office/drawing/2014/main" val="546349868"/>
                  </a:ext>
                </a:extLst>
              </a:tr>
              <a:tr h="370840">
                <a:tc>
                  <a:txBody>
                    <a:bodyPr/>
                    <a:lstStyle/>
                    <a:p>
                      <a:pPr algn="ctr"/>
                      <a:r>
                        <a:rPr kumimoji="1" lang="en-US" altLang="ja-JP" sz="900" dirty="0"/>
                        <a:t>E-mail</a:t>
                      </a:r>
                      <a:endParaRPr kumimoji="1" lang="ja-JP" altLang="en-US" sz="900" dirty="0"/>
                    </a:p>
                  </a:txBody>
                  <a:tcPr anchor="ctr">
                    <a:solidFill>
                      <a:schemeClr val="bg1">
                        <a:lumMod val="95000"/>
                      </a:schemeClr>
                    </a:solidFill>
                  </a:tcPr>
                </a:tc>
                <a:tc>
                  <a:txBody>
                    <a:bodyPr/>
                    <a:lstStyle/>
                    <a:p>
                      <a:endParaRPr kumimoji="1" lang="ja-JP" altLang="en-US" sz="1100" dirty="0"/>
                    </a:p>
                  </a:txBody>
                  <a:tcPr anchor="ctr"/>
                </a:tc>
                <a:tc>
                  <a:txBody>
                    <a:bodyPr/>
                    <a:lstStyle/>
                    <a:p>
                      <a:pPr algn="ctr"/>
                      <a:r>
                        <a:rPr kumimoji="1" lang="en-US" altLang="ja-JP" sz="900" dirty="0"/>
                        <a:t>E-mail</a:t>
                      </a:r>
                      <a:endParaRPr kumimoji="1" lang="ja-JP" altLang="en-US" sz="900" dirty="0"/>
                    </a:p>
                  </a:txBody>
                  <a:tcPr anchor="ctr"/>
                </a:tc>
                <a:tc>
                  <a:txBody>
                    <a:bodyPr/>
                    <a:lstStyle/>
                    <a:p>
                      <a:endParaRPr kumimoji="1" lang="ja-JP" altLang="en-US" sz="1100" dirty="0"/>
                    </a:p>
                  </a:txBody>
                  <a:tcPr anchor="ctr"/>
                </a:tc>
                <a:extLst>
                  <a:ext uri="{0D108BD9-81ED-4DB2-BD59-A6C34878D82A}">
                    <a16:rowId xmlns:a16="http://schemas.microsoft.com/office/drawing/2014/main" val="35002072"/>
                  </a:ext>
                </a:extLst>
              </a:tr>
            </a:tbl>
          </a:graphicData>
        </a:graphic>
      </p:graphicFrame>
    </p:spTree>
    <p:extLst>
      <p:ext uri="{BB962C8B-B14F-4D97-AF65-F5344CB8AC3E}">
        <p14:creationId xmlns:p14="http://schemas.microsoft.com/office/powerpoint/2010/main" val="31391898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TC104033925[[fn=しずく]]</Template>
  <TotalTime>23623</TotalTime>
  <Words>579</Words>
  <Application>Microsoft Office PowerPoint</Application>
  <PresentationFormat>ユーザー設定</PresentationFormat>
  <Paragraphs>65</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Ｐゴシック</vt:lpstr>
      <vt:lpstr>Arial</vt:lpstr>
      <vt:lpstr>Calibri</vt:lpstr>
      <vt:lpstr>Times New Roman</vt:lpstr>
      <vt:lpstr>Office テーマ</vt:lpstr>
      <vt:lpstr>PowerPoint プレゼンテーション</vt:lpstr>
      <vt:lpstr>日本設備管理学会 「ライフサイクルメンテナンスマネジメントに関するセミナー」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chen;H.Ohta</dc:creator>
  <cp:lastModifiedBy>佐藤　雅樹</cp:lastModifiedBy>
  <cp:revision>797</cp:revision>
  <cp:lastPrinted>2025-06-11T02:33:42Z</cp:lastPrinted>
  <dcterms:created xsi:type="dcterms:W3CDTF">1601-01-01T00:00:00Z</dcterms:created>
  <dcterms:modified xsi:type="dcterms:W3CDTF">2025-09-12T05:18:24Z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LCID">
    <vt:i4>1041</vt:i4>
  </property>
</Properties>
</file>